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4.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2.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4.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5.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6.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7.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8.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9.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0.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1.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2.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3.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8" r:id="rId8"/>
    <p:sldId id="269" r:id="rId9"/>
    <p:sldId id="280" r:id="rId10"/>
    <p:sldId id="270" r:id="rId11"/>
    <p:sldId id="271" r:id="rId12"/>
    <p:sldId id="284" r:id="rId13"/>
    <p:sldId id="262" r:id="rId14"/>
    <p:sldId id="272" r:id="rId15"/>
    <p:sldId id="275" r:id="rId16"/>
    <p:sldId id="263" r:id="rId17"/>
    <p:sldId id="283" r:id="rId18"/>
    <p:sldId id="282" r:id="rId19"/>
    <p:sldId id="264" r:id="rId20"/>
    <p:sldId id="277" r:id="rId21"/>
    <p:sldId id="278" r:id="rId22"/>
    <p:sldId id="279" r:id="rId23"/>
    <p:sldId id="265" r:id="rId24"/>
    <p:sldId id="276" r:id="rId25"/>
  </p:sldIdLst>
  <p:sldSz cx="9144000" cy="6858000" type="screen4x3"/>
  <p:notesSz cx="7099300"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1" autoAdjust="0"/>
  </p:normalViewPr>
  <p:slideViewPr>
    <p:cSldViewPr>
      <p:cViewPr varScale="1">
        <p:scale>
          <a:sx n="95" d="100"/>
          <a:sy n="95" d="100"/>
        </p:scale>
        <p:origin x="-15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651"/>
          </a:xfrm>
          <a:prstGeom prst="rect">
            <a:avLst/>
          </a:prstGeom>
        </p:spPr>
        <p:txBody>
          <a:bodyPr vert="horz" lIns="94759" tIns="47380" rIns="94759" bIns="47380" rtlCol="0"/>
          <a:lstStyle>
            <a:lvl1pPr algn="l">
              <a:defRPr sz="1200"/>
            </a:lvl1pPr>
          </a:lstStyle>
          <a:p>
            <a:endParaRPr lang="en-GB" dirty="0"/>
          </a:p>
        </p:txBody>
      </p:sp>
      <p:sp>
        <p:nvSpPr>
          <p:cNvPr id="3" name="Espace réservé de la date 2"/>
          <p:cNvSpPr>
            <a:spLocks noGrp="1"/>
          </p:cNvSpPr>
          <p:nvPr>
            <p:ph type="dt" sz="quarter" idx="1"/>
          </p:nvPr>
        </p:nvSpPr>
        <p:spPr>
          <a:xfrm>
            <a:off x="4021295" y="0"/>
            <a:ext cx="3076363" cy="511651"/>
          </a:xfrm>
          <a:prstGeom prst="rect">
            <a:avLst/>
          </a:prstGeom>
        </p:spPr>
        <p:txBody>
          <a:bodyPr vert="horz" lIns="94759" tIns="47380" rIns="94759" bIns="47380" rtlCol="0"/>
          <a:lstStyle>
            <a:lvl1pPr algn="r">
              <a:defRPr sz="1200"/>
            </a:lvl1pPr>
          </a:lstStyle>
          <a:p>
            <a:fld id="{B1D0E6FB-0A68-4F16-8FC1-56842C052938}" type="datetimeFigureOut">
              <a:rPr lang="en-US" smtClean="0"/>
              <a:pPr/>
              <a:t>11/15/2012</a:t>
            </a:fld>
            <a:endParaRPr lang="en-GB" dirty="0"/>
          </a:p>
        </p:txBody>
      </p:sp>
      <p:sp>
        <p:nvSpPr>
          <p:cNvPr id="4" name="Espace réservé du pied de page 3"/>
          <p:cNvSpPr>
            <a:spLocks noGrp="1"/>
          </p:cNvSpPr>
          <p:nvPr>
            <p:ph type="ftr" sz="quarter" idx="2"/>
          </p:nvPr>
        </p:nvSpPr>
        <p:spPr>
          <a:xfrm>
            <a:off x="1" y="9719598"/>
            <a:ext cx="3076363" cy="511651"/>
          </a:xfrm>
          <a:prstGeom prst="rect">
            <a:avLst/>
          </a:prstGeom>
        </p:spPr>
        <p:txBody>
          <a:bodyPr vert="horz" lIns="94759" tIns="47380" rIns="94759" bIns="47380" rtlCol="0" anchor="b"/>
          <a:lstStyle>
            <a:lvl1pPr algn="l">
              <a:defRPr sz="1200"/>
            </a:lvl1pPr>
          </a:lstStyle>
          <a:p>
            <a:endParaRPr lang="en-GB" dirty="0"/>
          </a:p>
        </p:txBody>
      </p:sp>
      <p:sp>
        <p:nvSpPr>
          <p:cNvPr id="5" name="Espace réservé du numéro de diapositive 4"/>
          <p:cNvSpPr>
            <a:spLocks noGrp="1"/>
          </p:cNvSpPr>
          <p:nvPr>
            <p:ph type="sldNum" sz="quarter" idx="3"/>
          </p:nvPr>
        </p:nvSpPr>
        <p:spPr>
          <a:xfrm>
            <a:off x="4021295" y="9719598"/>
            <a:ext cx="3076363" cy="511651"/>
          </a:xfrm>
          <a:prstGeom prst="rect">
            <a:avLst/>
          </a:prstGeom>
        </p:spPr>
        <p:txBody>
          <a:bodyPr vert="horz" lIns="94759" tIns="47380" rIns="94759" bIns="47380" rtlCol="0" anchor="b"/>
          <a:lstStyle>
            <a:lvl1pPr algn="r">
              <a:defRPr sz="1200"/>
            </a:lvl1pPr>
          </a:lstStyle>
          <a:p>
            <a:fld id="{F64C4F1A-D0D2-4353-AFD3-A1EC66BB87D3}" type="slidenum">
              <a:rPr lang="en-GB" smtClean="0"/>
              <a:pPr/>
              <a:t>‹N°›</a:t>
            </a:fld>
            <a:endParaRPr lang="en-GB" dirty="0"/>
          </a:p>
        </p:txBody>
      </p:sp>
    </p:spTree>
    <p:extLst>
      <p:ext uri="{BB962C8B-B14F-4D97-AF65-F5344CB8AC3E}">
        <p14:creationId xmlns:p14="http://schemas.microsoft.com/office/powerpoint/2010/main" val="390264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651"/>
          </a:xfrm>
          <a:prstGeom prst="rect">
            <a:avLst/>
          </a:prstGeom>
        </p:spPr>
        <p:txBody>
          <a:bodyPr vert="horz" lIns="94759" tIns="47380" rIns="94759" bIns="47380" rtlCol="0"/>
          <a:lstStyle>
            <a:lvl1pPr algn="l">
              <a:defRPr sz="1200"/>
            </a:lvl1pPr>
          </a:lstStyle>
          <a:p>
            <a:endParaRPr lang="fr-FR" dirty="0"/>
          </a:p>
        </p:txBody>
      </p:sp>
      <p:sp>
        <p:nvSpPr>
          <p:cNvPr id="3" name="Espace réservé de la date 2"/>
          <p:cNvSpPr>
            <a:spLocks noGrp="1"/>
          </p:cNvSpPr>
          <p:nvPr>
            <p:ph type="dt" idx="1"/>
          </p:nvPr>
        </p:nvSpPr>
        <p:spPr>
          <a:xfrm>
            <a:off x="4021295" y="0"/>
            <a:ext cx="3076363" cy="511651"/>
          </a:xfrm>
          <a:prstGeom prst="rect">
            <a:avLst/>
          </a:prstGeom>
        </p:spPr>
        <p:txBody>
          <a:bodyPr vert="horz" lIns="94759" tIns="47380" rIns="94759" bIns="47380" rtlCol="0"/>
          <a:lstStyle>
            <a:lvl1pPr algn="r">
              <a:defRPr sz="1200"/>
            </a:lvl1pPr>
          </a:lstStyle>
          <a:p>
            <a:fld id="{A811219F-F729-44FC-8BB2-39EC5DBD1120}" type="datetimeFigureOut">
              <a:rPr lang="fr-FR" smtClean="0"/>
              <a:pPr/>
              <a:t>15/11/2012</a:t>
            </a:fld>
            <a:endParaRPr lang="fr-FR" dirty="0"/>
          </a:p>
        </p:txBody>
      </p:sp>
      <p:sp>
        <p:nvSpPr>
          <p:cNvPr id="4" name="Espace réservé de l'image des diapositives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fr-FR" dirty="0"/>
          </a:p>
        </p:txBody>
      </p:sp>
      <p:sp>
        <p:nvSpPr>
          <p:cNvPr id="5" name="Espace réservé des commentaires 4"/>
          <p:cNvSpPr>
            <a:spLocks noGrp="1"/>
          </p:cNvSpPr>
          <p:nvPr>
            <p:ph type="body" sz="quarter" idx="3"/>
          </p:nvPr>
        </p:nvSpPr>
        <p:spPr>
          <a:xfrm>
            <a:off x="709931" y="4860687"/>
            <a:ext cx="5679440" cy="4604861"/>
          </a:xfrm>
          <a:prstGeom prst="rect">
            <a:avLst/>
          </a:prstGeom>
        </p:spPr>
        <p:txBody>
          <a:bodyPr vert="horz" lIns="94759" tIns="47380" rIns="94759" bIns="4738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19598"/>
            <a:ext cx="3076363" cy="511651"/>
          </a:xfrm>
          <a:prstGeom prst="rect">
            <a:avLst/>
          </a:prstGeom>
        </p:spPr>
        <p:txBody>
          <a:bodyPr vert="horz" lIns="94759" tIns="47380" rIns="94759" bIns="4738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1295" y="9719598"/>
            <a:ext cx="3076363" cy="511651"/>
          </a:xfrm>
          <a:prstGeom prst="rect">
            <a:avLst/>
          </a:prstGeom>
        </p:spPr>
        <p:txBody>
          <a:bodyPr vert="horz" lIns="94759" tIns="47380" rIns="94759" bIns="47380" rtlCol="0" anchor="b"/>
          <a:lstStyle>
            <a:lvl1pPr algn="r">
              <a:defRPr sz="1200"/>
            </a:lvl1pPr>
          </a:lstStyle>
          <a:p>
            <a:fld id="{62D747B4-F9BF-4653-9AA9-1BFC2B12B6B2}" type="slidenum">
              <a:rPr lang="fr-FR" smtClean="0"/>
              <a:pPr/>
              <a:t>‹N°›</a:t>
            </a:fld>
            <a:endParaRPr lang="fr-FR" dirty="0"/>
          </a:p>
        </p:txBody>
      </p:sp>
    </p:spTree>
    <p:extLst>
      <p:ext uri="{BB962C8B-B14F-4D97-AF65-F5344CB8AC3E}">
        <p14:creationId xmlns:p14="http://schemas.microsoft.com/office/powerpoint/2010/main" val="378076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10</a:t>
            </a:fld>
            <a:endParaRPr lang="fr-FR"/>
          </a:p>
        </p:txBody>
      </p:sp>
    </p:spTree>
    <p:extLst>
      <p:ext uri="{BB962C8B-B14F-4D97-AF65-F5344CB8AC3E}">
        <p14:creationId xmlns:p14="http://schemas.microsoft.com/office/powerpoint/2010/main" val="66074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11</a:t>
            </a:fld>
            <a:endParaRPr lang="fr-FR"/>
          </a:p>
        </p:txBody>
      </p:sp>
    </p:spTree>
    <p:extLst>
      <p:ext uri="{BB962C8B-B14F-4D97-AF65-F5344CB8AC3E}">
        <p14:creationId xmlns:p14="http://schemas.microsoft.com/office/powerpoint/2010/main" val="412024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12</a:t>
            </a:fld>
            <a:endParaRPr lang="fr-FR" dirty="0"/>
          </a:p>
        </p:txBody>
      </p:sp>
    </p:spTree>
    <p:extLst>
      <p:ext uri="{BB962C8B-B14F-4D97-AF65-F5344CB8AC3E}">
        <p14:creationId xmlns:p14="http://schemas.microsoft.com/office/powerpoint/2010/main" val="2989046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14</a:t>
            </a:fld>
            <a:endParaRPr lang="fr-FR"/>
          </a:p>
        </p:txBody>
      </p:sp>
    </p:spTree>
    <p:extLst>
      <p:ext uri="{BB962C8B-B14F-4D97-AF65-F5344CB8AC3E}">
        <p14:creationId xmlns:p14="http://schemas.microsoft.com/office/powerpoint/2010/main" val="344898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15</a:t>
            </a:fld>
            <a:endParaRPr lang="fr-FR"/>
          </a:p>
        </p:txBody>
      </p:sp>
    </p:spTree>
    <p:extLst>
      <p:ext uri="{BB962C8B-B14F-4D97-AF65-F5344CB8AC3E}">
        <p14:creationId xmlns:p14="http://schemas.microsoft.com/office/powerpoint/2010/main" val="2140119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17</a:t>
            </a:fld>
            <a:endParaRPr lang="fr-FR" dirty="0"/>
          </a:p>
        </p:txBody>
      </p:sp>
    </p:spTree>
    <p:extLst>
      <p:ext uri="{BB962C8B-B14F-4D97-AF65-F5344CB8AC3E}">
        <p14:creationId xmlns:p14="http://schemas.microsoft.com/office/powerpoint/2010/main" val="3371494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20</a:t>
            </a:fld>
            <a:endParaRPr lang="fr-FR" dirty="0"/>
          </a:p>
        </p:txBody>
      </p:sp>
    </p:spTree>
    <p:extLst>
      <p:ext uri="{BB962C8B-B14F-4D97-AF65-F5344CB8AC3E}">
        <p14:creationId xmlns:p14="http://schemas.microsoft.com/office/powerpoint/2010/main" val="388179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21</a:t>
            </a:fld>
            <a:endParaRPr lang="fr-FR" dirty="0"/>
          </a:p>
        </p:txBody>
      </p:sp>
    </p:spTree>
    <p:extLst>
      <p:ext uri="{BB962C8B-B14F-4D97-AF65-F5344CB8AC3E}">
        <p14:creationId xmlns:p14="http://schemas.microsoft.com/office/powerpoint/2010/main" val="3881798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22</a:t>
            </a:fld>
            <a:endParaRPr lang="fr-FR" dirty="0"/>
          </a:p>
        </p:txBody>
      </p:sp>
    </p:spTree>
    <p:extLst>
      <p:ext uri="{BB962C8B-B14F-4D97-AF65-F5344CB8AC3E}">
        <p14:creationId xmlns:p14="http://schemas.microsoft.com/office/powerpoint/2010/main" val="3881798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23</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24</a:t>
            </a:fld>
            <a:endParaRPr lang="fr-FR" dirty="0"/>
          </a:p>
        </p:txBody>
      </p:sp>
    </p:spTree>
    <p:extLst>
      <p:ext uri="{BB962C8B-B14F-4D97-AF65-F5344CB8AC3E}">
        <p14:creationId xmlns:p14="http://schemas.microsoft.com/office/powerpoint/2010/main" val="42088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62D747B4-F9BF-4653-9AA9-1BFC2B12B6B2}"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1.xml"/><Relationship Id="rId5" Type="http://schemas.openxmlformats.org/officeDocument/2006/relationships/tags" Target="../tags/tag74.xml"/><Relationship Id="rId4" Type="http://schemas.openxmlformats.org/officeDocument/2006/relationships/tags" Target="../tags/tag73.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custDataLst>
              <p:tags r:id="rId1"/>
            </p:custDataLst>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custDataLst>
              <p:tags r:id="rId2"/>
            </p:custDataLst>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custDataLst>
              <p:tags r:id="rId3"/>
            </p:custDataLst>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custDataLst>
              <p:tags r:id="rId4"/>
            </p:custDataLst>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custDataLst>
              <p:tags r:id="rId5"/>
            </p:custDataLst>
          </p:nvPr>
        </p:nvSpPr>
        <p:spPr/>
        <p:txBody>
          <a:bodyPr/>
          <a:lstStyle/>
          <a:p>
            <a:fld id="{5DED3012-726F-4ED7-92DF-5F24827082CF}" type="datetime1">
              <a:rPr lang="fr-FR" smtClean="0"/>
              <a:t>15/11/2012</a:t>
            </a:fld>
            <a:endParaRPr lang="fr-FR" dirty="0"/>
          </a:p>
        </p:txBody>
      </p:sp>
      <p:sp>
        <p:nvSpPr>
          <p:cNvPr id="5" name="Footer Placeholder 4"/>
          <p:cNvSpPr>
            <a:spLocks noGrp="1"/>
          </p:cNvSpPr>
          <p:nvPr>
            <p:ph type="ftr" sz="quarter" idx="11"/>
            <p:custDataLst>
              <p:tags r:id="rId6"/>
            </p:custDataLst>
          </p:nvPr>
        </p:nvSpPr>
        <p:spPr/>
        <p:txBody>
          <a:bodyPr/>
          <a:lstStyle/>
          <a:p>
            <a:endParaRPr lang="fr-FR" dirty="0"/>
          </a:p>
        </p:txBody>
      </p:sp>
      <p:sp>
        <p:nvSpPr>
          <p:cNvPr id="6" name="Slide Number Placeholder 5"/>
          <p:cNvSpPr>
            <a:spLocks noGrp="1"/>
          </p:cNvSpPr>
          <p:nvPr>
            <p:ph type="sldNum" sz="quarter" idx="12"/>
            <p:custDataLst>
              <p:tags r:id="rId7"/>
            </p:custDataLst>
          </p:nvPr>
        </p:nvSpPr>
        <p:spPr/>
        <p:txBody>
          <a:bodyPr/>
          <a:lstStyle/>
          <a:p>
            <a:fld id="{C5DC99F4-29D3-4BA2-A53B-EA44BAA905B8}"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smtClean="0"/>
              <a:t>Modifiez le style du titre</a:t>
            </a:r>
            <a:endParaRPr lang="en-US"/>
          </a:p>
        </p:txBody>
      </p:sp>
      <p:sp>
        <p:nvSpPr>
          <p:cNvPr id="3" name="Vertical Text Placeholder 2"/>
          <p:cNvSpPr>
            <a:spLocks noGrp="1"/>
          </p:cNvSpPr>
          <p:nvPr>
            <p:ph type="body" orient="vert" idx="1"/>
            <p:custDataLst>
              <p:tags r:id="rId2"/>
            </p:custDataLst>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custDataLst>
              <p:tags r:id="rId3"/>
            </p:custDataLst>
          </p:nvPr>
        </p:nvSpPr>
        <p:spPr/>
        <p:txBody>
          <a:bodyPr/>
          <a:lstStyle/>
          <a:p>
            <a:fld id="{59C67850-1069-40BB-B2FA-28DC9C33F815}" type="datetime1">
              <a:rPr lang="fr-FR" smtClean="0"/>
              <a:t>15/11/2012</a:t>
            </a:fld>
            <a:endParaRPr lang="fr-FR" dirty="0"/>
          </a:p>
        </p:txBody>
      </p:sp>
      <p:sp>
        <p:nvSpPr>
          <p:cNvPr id="5" name="Footer Placeholder 4"/>
          <p:cNvSpPr>
            <a:spLocks noGrp="1"/>
          </p:cNvSpPr>
          <p:nvPr>
            <p:ph type="ftr" sz="quarter" idx="11"/>
            <p:custDataLst>
              <p:tags r:id="rId4"/>
            </p:custDataLst>
          </p:nvPr>
        </p:nvSpPr>
        <p:spPr/>
        <p:txBody>
          <a:bodyPr/>
          <a:lstStyle/>
          <a:p>
            <a:endParaRPr lang="fr-FR" dirty="0"/>
          </a:p>
        </p:txBody>
      </p:sp>
      <p:sp>
        <p:nvSpPr>
          <p:cNvPr id="6" name="Slide Number Placeholder 5"/>
          <p:cNvSpPr>
            <a:spLocks noGrp="1"/>
          </p:cNvSpPr>
          <p:nvPr>
            <p:ph type="sldNum" sz="quarter" idx="12"/>
            <p:custDataLst>
              <p:tags r:id="rId5"/>
            </p:custDataLst>
          </p:nvPr>
        </p:nvSpPr>
        <p:spPr/>
        <p:txBody>
          <a:bodyPr/>
          <a:lstStyle/>
          <a:p>
            <a:fld id="{C5DC99F4-29D3-4BA2-A53B-EA44BAA905B8}"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custDataLst>
              <p:tags r:id="rId1"/>
            </p:custDataLst>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custDataLst>
              <p:tags r:id="rId2"/>
            </p:custDataLst>
          </p:nvPr>
        </p:nvSpPr>
        <p:spPr/>
        <p:txBody>
          <a:bodyPr/>
          <a:lstStyle/>
          <a:p>
            <a:fld id="{E13A6EEA-8590-4418-B02C-3E80779C1060}" type="datetime1">
              <a:rPr lang="fr-FR" smtClean="0"/>
              <a:t>15/11/2012</a:t>
            </a:fld>
            <a:endParaRPr lang="fr-FR" dirty="0"/>
          </a:p>
        </p:txBody>
      </p:sp>
      <p:sp>
        <p:nvSpPr>
          <p:cNvPr id="5" name="Footer Placeholder 4"/>
          <p:cNvSpPr>
            <a:spLocks noGrp="1"/>
          </p:cNvSpPr>
          <p:nvPr>
            <p:ph type="ftr" sz="quarter" idx="11"/>
            <p:custDataLst>
              <p:tags r:id="rId3"/>
            </p:custDataLst>
          </p:nvPr>
        </p:nvSpPr>
        <p:spPr/>
        <p:txBody>
          <a:bodyPr/>
          <a:lstStyle/>
          <a:p>
            <a:endParaRPr lang="fr-FR" dirty="0"/>
          </a:p>
        </p:txBody>
      </p:sp>
      <p:sp>
        <p:nvSpPr>
          <p:cNvPr id="6" name="Slide Number Placeholder 5"/>
          <p:cNvSpPr>
            <a:spLocks noGrp="1"/>
          </p:cNvSpPr>
          <p:nvPr>
            <p:ph type="sldNum" sz="quarter" idx="12"/>
            <p:custDataLst>
              <p:tags r:id="rId4"/>
            </p:custDataLst>
          </p:nvPr>
        </p:nvSpPr>
        <p:spPr/>
        <p:txBody>
          <a:bodyPr/>
          <a:lstStyle/>
          <a:p>
            <a:fld id="{C5DC99F4-29D3-4BA2-A53B-EA44BAA905B8}" type="slidenum">
              <a:rPr lang="fr-FR" smtClean="0"/>
              <a:pPr/>
              <a:t>‹N°›</a:t>
            </a:fld>
            <a:endParaRPr lang="fr-FR" dirty="0"/>
          </a:p>
        </p:txBody>
      </p:sp>
      <p:grpSp>
        <p:nvGrpSpPr>
          <p:cNvPr id="15" name="Group 14"/>
          <p:cNvGrpSpPr>
            <a:grpSpLocks noChangeAspect="1"/>
          </p:cNvGrpSpPr>
          <p:nvPr>
            <p:custDataLst>
              <p:tags r:id="rId5"/>
            </p:custDataLst>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custDataLst>
              <p:tags r:id="rId6"/>
            </p:custDataLs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custDataLst>
              <p:tags r:id="rId7"/>
            </p:custDataLst>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custDataLst>
              <p:tags r:id="rId2"/>
            </p:custDataLst>
          </p:nvPr>
        </p:nvSpPr>
        <p:spPr/>
        <p:txBody>
          <a:bodyPr/>
          <a:lstStyle/>
          <a:p>
            <a:fld id="{72947928-61A3-4465-BFDC-67302339A2F9}" type="datetime1">
              <a:rPr lang="fr-FR" smtClean="0"/>
              <a:t>15/11/2012</a:t>
            </a:fld>
            <a:endParaRPr lang="fr-FR" dirty="0"/>
          </a:p>
        </p:txBody>
      </p:sp>
      <p:sp>
        <p:nvSpPr>
          <p:cNvPr id="5" name="Footer Placeholder 4"/>
          <p:cNvSpPr>
            <a:spLocks noGrp="1"/>
          </p:cNvSpPr>
          <p:nvPr>
            <p:ph type="ftr" sz="quarter" idx="11"/>
            <p:custDataLst>
              <p:tags r:id="rId3"/>
            </p:custDataLst>
          </p:nvPr>
        </p:nvSpPr>
        <p:spPr/>
        <p:txBody>
          <a:bodyPr/>
          <a:lstStyle/>
          <a:p>
            <a:endParaRPr lang="fr-FR" dirty="0"/>
          </a:p>
        </p:txBody>
      </p:sp>
      <p:sp>
        <p:nvSpPr>
          <p:cNvPr id="6" name="Slide Number Placeholder 5"/>
          <p:cNvSpPr>
            <a:spLocks noGrp="1"/>
          </p:cNvSpPr>
          <p:nvPr>
            <p:ph type="sldNum" sz="quarter" idx="12"/>
            <p:custDataLst>
              <p:tags r:id="rId4"/>
            </p:custDataLst>
          </p:nvPr>
        </p:nvSpPr>
        <p:spPr/>
        <p:txBody>
          <a:bodyPr/>
          <a:lstStyle/>
          <a:p>
            <a:fld id="{C5DC99F4-29D3-4BA2-A53B-EA44BAA905B8}" type="slidenum">
              <a:rPr lang="fr-FR" smtClean="0"/>
              <a:pPr/>
              <a:t>‹N°›</a:t>
            </a:fld>
            <a:endParaRPr lang="fr-FR" dirty="0"/>
          </a:p>
        </p:txBody>
      </p:sp>
      <p:sp>
        <p:nvSpPr>
          <p:cNvPr id="7" name="Title 6"/>
          <p:cNvSpPr>
            <a:spLocks noGrp="1"/>
          </p:cNvSpPr>
          <p:nvPr>
            <p:ph type="title"/>
            <p:custDataLst>
              <p:tags r:id="rId5"/>
            </p:custDataLst>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custDataLst>
              <p:tags r:id="rId1"/>
            </p:custDataLst>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custDataLst>
              <p:tags r:id="rId2"/>
            </p:custDataLst>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custDataLst>
              <p:tags r:id="rId3"/>
            </p:custDataLst>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custDataLst>
              <p:tags r:id="rId4"/>
            </p:custDataLst>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custDataLst>
              <p:tags r:id="rId5"/>
            </p:custDataLst>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custDataLst>
              <p:tags r:id="rId6"/>
            </p:custDataLst>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custDataLst>
              <p:tags r:id="rId7"/>
            </p:custDataLst>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custDataLst>
              <p:tags r:id="rId8"/>
            </p:custDataLst>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custDataLst>
              <p:tags r:id="rId9"/>
            </p:custDataLst>
          </p:nvPr>
        </p:nvSpPr>
        <p:spPr/>
        <p:txBody>
          <a:bodyPr/>
          <a:lstStyle/>
          <a:p>
            <a:fld id="{22DE679E-A5EC-4976-A005-DC2332B3BD3A}" type="datetime1">
              <a:rPr lang="fr-FR" smtClean="0"/>
              <a:t>15/11/2012</a:t>
            </a:fld>
            <a:endParaRPr lang="fr-FR" dirty="0"/>
          </a:p>
        </p:txBody>
      </p:sp>
      <p:sp>
        <p:nvSpPr>
          <p:cNvPr id="5" name="Footer Placeholder 4"/>
          <p:cNvSpPr>
            <a:spLocks noGrp="1"/>
          </p:cNvSpPr>
          <p:nvPr>
            <p:ph type="ftr" sz="quarter" idx="11"/>
            <p:custDataLst>
              <p:tags r:id="rId10"/>
            </p:custDataLst>
          </p:nvPr>
        </p:nvSpPr>
        <p:spPr/>
        <p:txBody>
          <a:bodyPr/>
          <a:lstStyle/>
          <a:p>
            <a:endParaRPr lang="fr-FR" dirty="0"/>
          </a:p>
        </p:txBody>
      </p:sp>
      <p:sp>
        <p:nvSpPr>
          <p:cNvPr id="6" name="Slide Number Placeholder 5"/>
          <p:cNvSpPr>
            <a:spLocks noGrp="1"/>
          </p:cNvSpPr>
          <p:nvPr>
            <p:ph type="sldNum" sz="quarter" idx="12"/>
            <p:custDataLst>
              <p:tags r:id="rId11"/>
            </p:custDataLst>
          </p:nvPr>
        </p:nvSpPr>
        <p:spPr/>
        <p:txBody>
          <a:bodyPr/>
          <a:lstStyle/>
          <a:p>
            <a:fld id="{C5DC99F4-29D3-4BA2-A53B-EA44BAA905B8}"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smtClean="0"/>
              <a:t>Modifiez le style du titre</a:t>
            </a:r>
            <a:endParaRPr lang="en-US"/>
          </a:p>
        </p:txBody>
      </p:sp>
      <p:sp>
        <p:nvSpPr>
          <p:cNvPr id="5" name="Date Placeholder 4"/>
          <p:cNvSpPr>
            <a:spLocks noGrp="1"/>
          </p:cNvSpPr>
          <p:nvPr>
            <p:ph type="dt" sz="half" idx="10"/>
            <p:custDataLst>
              <p:tags r:id="rId2"/>
            </p:custDataLst>
          </p:nvPr>
        </p:nvSpPr>
        <p:spPr/>
        <p:txBody>
          <a:bodyPr/>
          <a:lstStyle/>
          <a:p>
            <a:fld id="{D8C4CED8-56DC-476E-B713-5BBB6F22057C}" type="datetime1">
              <a:rPr lang="fr-FR" smtClean="0"/>
              <a:t>15/11/2012</a:t>
            </a:fld>
            <a:endParaRPr lang="fr-FR" dirty="0"/>
          </a:p>
        </p:txBody>
      </p:sp>
      <p:sp>
        <p:nvSpPr>
          <p:cNvPr id="6" name="Footer Placeholder 5"/>
          <p:cNvSpPr>
            <a:spLocks noGrp="1"/>
          </p:cNvSpPr>
          <p:nvPr>
            <p:ph type="ftr" sz="quarter" idx="11"/>
            <p:custDataLst>
              <p:tags r:id="rId3"/>
            </p:custDataLst>
          </p:nvPr>
        </p:nvSpPr>
        <p:spPr/>
        <p:txBody>
          <a:bodyPr/>
          <a:lstStyle/>
          <a:p>
            <a:endParaRPr lang="fr-FR" dirty="0"/>
          </a:p>
        </p:txBody>
      </p:sp>
      <p:sp>
        <p:nvSpPr>
          <p:cNvPr id="7" name="Slide Number Placeholder 6"/>
          <p:cNvSpPr>
            <a:spLocks noGrp="1"/>
          </p:cNvSpPr>
          <p:nvPr>
            <p:ph type="sldNum" sz="quarter" idx="12"/>
            <p:custDataLst>
              <p:tags r:id="rId4"/>
            </p:custDataLst>
          </p:nvPr>
        </p:nvSpPr>
        <p:spPr/>
        <p:txBody>
          <a:bodyPr/>
          <a:lstStyle/>
          <a:p>
            <a:fld id="{C5DC99F4-29D3-4BA2-A53B-EA44BAA905B8}" type="slidenum">
              <a:rPr lang="fr-FR" smtClean="0"/>
              <a:pPr/>
              <a:t>‹N°›</a:t>
            </a:fld>
            <a:endParaRPr lang="fr-FR" dirty="0"/>
          </a:p>
        </p:txBody>
      </p:sp>
      <p:sp>
        <p:nvSpPr>
          <p:cNvPr id="9" name="Content Placeholder 8"/>
          <p:cNvSpPr>
            <a:spLocks noGrp="1"/>
          </p:cNvSpPr>
          <p:nvPr>
            <p:ph sz="quarter" idx="13"/>
            <p:custDataLst>
              <p:tags r:id="rId5"/>
            </p:custDataLst>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custDataLst>
              <p:tags r:id="rId6"/>
            </p:custDataLst>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custDataLst>
              <p:tags r:id="rId2"/>
            </p:custDataLst>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custDataLst>
              <p:tags r:id="rId3"/>
            </p:custDataLst>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custDataLst>
              <p:tags r:id="rId4"/>
            </p:custDataLst>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custDataLst>
              <p:tags r:id="rId5"/>
            </p:custDataLst>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custDataLst>
              <p:tags r:id="rId6"/>
            </p:custDataLst>
          </p:nvPr>
        </p:nvSpPr>
        <p:spPr/>
        <p:txBody>
          <a:bodyPr/>
          <a:lstStyle/>
          <a:p>
            <a:fld id="{680BDB3C-A006-4AC1-9B9A-3A8CD774A4B3}" type="datetime1">
              <a:rPr lang="fr-FR" smtClean="0"/>
              <a:t>15/11/2012</a:t>
            </a:fld>
            <a:endParaRPr lang="fr-FR" dirty="0"/>
          </a:p>
        </p:txBody>
      </p:sp>
      <p:sp>
        <p:nvSpPr>
          <p:cNvPr id="8" name="Footer Placeholder 7"/>
          <p:cNvSpPr>
            <a:spLocks noGrp="1"/>
          </p:cNvSpPr>
          <p:nvPr>
            <p:ph type="ftr" sz="quarter" idx="11"/>
            <p:custDataLst>
              <p:tags r:id="rId7"/>
            </p:custDataLst>
          </p:nvPr>
        </p:nvSpPr>
        <p:spPr/>
        <p:txBody>
          <a:bodyPr/>
          <a:lstStyle/>
          <a:p>
            <a:endParaRPr lang="fr-FR" dirty="0"/>
          </a:p>
        </p:txBody>
      </p:sp>
      <p:sp>
        <p:nvSpPr>
          <p:cNvPr id="9" name="Slide Number Placeholder 8"/>
          <p:cNvSpPr>
            <a:spLocks noGrp="1"/>
          </p:cNvSpPr>
          <p:nvPr>
            <p:ph type="sldNum" sz="quarter" idx="12"/>
            <p:custDataLst>
              <p:tags r:id="rId8"/>
            </p:custDataLst>
          </p:nvPr>
        </p:nvSpPr>
        <p:spPr/>
        <p:txBody>
          <a:bodyPr/>
          <a:lstStyle/>
          <a:p>
            <a:fld id="{C5DC99F4-29D3-4BA2-A53B-EA44BAA905B8}"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smtClean="0"/>
              <a:t>Modifiez le style du titre</a:t>
            </a:r>
            <a:endParaRPr lang="en-US"/>
          </a:p>
        </p:txBody>
      </p:sp>
      <p:sp>
        <p:nvSpPr>
          <p:cNvPr id="3" name="Date Placeholder 2"/>
          <p:cNvSpPr>
            <a:spLocks noGrp="1"/>
          </p:cNvSpPr>
          <p:nvPr>
            <p:ph type="dt" sz="half" idx="10"/>
            <p:custDataLst>
              <p:tags r:id="rId2"/>
            </p:custDataLst>
          </p:nvPr>
        </p:nvSpPr>
        <p:spPr/>
        <p:txBody>
          <a:bodyPr/>
          <a:lstStyle/>
          <a:p>
            <a:fld id="{38D580F6-B64E-45E1-9EA8-7B07A06D2DA3}" type="datetime1">
              <a:rPr lang="fr-FR" smtClean="0"/>
              <a:t>15/11/2012</a:t>
            </a:fld>
            <a:endParaRPr lang="fr-FR" dirty="0"/>
          </a:p>
        </p:txBody>
      </p:sp>
      <p:sp>
        <p:nvSpPr>
          <p:cNvPr id="4" name="Footer Placeholder 3"/>
          <p:cNvSpPr>
            <a:spLocks noGrp="1"/>
          </p:cNvSpPr>
          <p:nvPr>
            <p:ph type="ftr" sz="quarter" idx="11"/>
            <p:custDataLst>
              <p:tags r:id="rId3"/>
            </p:custDataLst>
          </p:nvPr>
        </p:nvSpPr>
        <p:spPr/>
        <p:txBody>
          <a:bodyPr/>
          <a:lstStyle/>
          <a:p>
            <a:endParaRPr lang="fr-FR" dirty="0"/>
          </a:p>
        </p:txBody>
      </p:sp>
      <p:sp>
        <p:nvSpPr>
          <p:cNvPr id="5" name="Slide Number Placeholder 4"/>
          <p:cNvSpPr>
            <a:spLocks noGrp="1"/>
          </p:cNvSpPr>
          <p:nvPr>
            <p:ph type="sldNum" sz="quarter" idx="12"/>
            <p:custDataLst>
              <p:tags r:id="rId4"/>
            </p:custDataLst>
          </p:nvPr>
        </p:nvSpPr>
        <p:spPr/>
        <p:txBody>
          <a:bodyPr/>
          <a:lstStyle/>
          <a:p>
            <a:fld id="{C5DC99F4-29D3-4BA2-A53B-EA44BAA905B8}"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custDataLst>
              <p:tags r:id="rId1"/>
            </p:custDataLst>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custDataLst>
              <p:tags r:id="rId2"/>
            </p:custDataLst>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custDataLst>
              <p:tags r:id="rId3"/>
            </p:custDataLst>
          </p:nvPr>
        </p:nvSpPr>
        <p:spPr/>
        <p:txBody>
          <a:bodyPr/>
          <a:lstStyle/>
          <a:p>
            <a:fld id="{C3297BE5-148E-470F-B431-E7F9BCE3ABDB}" type="datetime1">
              <a:rPr lang="fr-FR" smtClean="0"/>
              <a:t>15/11/2012</a:t>
            </a:fld>
            <a:endParaRPr lang="fr-FR" dirty="0"/>
          </a:p>
        </p:txBody>
      </p:sp>
      <p:sp>
        <p:nvSpPr>
          <p:cNvPr id="3" name="Footer Placeholder 2"/>
          <p:cNvSpPr>
            <a:spLocks noGrp="1"/>
          </p:cNvSpPr>
          <p:nvPr>
            <p:ph type="ftr" sz="quarter" idx="11"/>
            <p:custDataLst>
              <p:tags r:id="rId4"/>
            </p:custDataLst>
          </p:nvPr>
        </p:nvSpPr>
        <p:spPr/>
        <p:txBody>
          <a:bodyPr/>
          <a:lstStyle/>
          <a:p>
            <a:endParaRPr lang="fr-FR" dirty="0"/>
          </a:p>
        </p:txBody>
      </p:sp>
      <p:sp>
        <p:nvSpPr>
          <p:cNvPr id="4" name="Slide Number Placeholder 3"/>
          <p:cNvSpPr>
            <a:spLocks noGrp="1"/>
          </p:cNvSpPr>
          <p:nvPr>
            <p:ph type="sldNum" sz="quarter" idx="12"/>
            <p:custDataLst>
              <p:tags r:id="rId5"/>
            </p:custDataLst>
          </p:nvPr>
        </p:nvSpPr>
        <p:spPr/>
        <p:txBody>
          <a:bodyPr/>
          <a:lstStyle/>
          <a:p>
            <a:fld id="{C5DC99F4-29D3-4BA2-A53B-EA44BAA905B8}"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custDataLst>
              <p:tags r:id="rId1"/>
            </p:custDataLst>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custDataLst>
              <p:tags r:id="rId2"/>
            </p:custDataLst>
          </p:nvPr>
        </p:nvSpPr>
        <p:spPr/>
        <p:txBody>
          <a:bodyPr/>
          <a:lstStyle/>
          <a:p>
            <a:fld id="{C4FA492B-7D8D-4150-9408-5430DB02979C}" type="datetime1">
              <a:rPr lang="fr-FR" smtClean="0"/>
              <a:t>15/11/2012</a:t>
            </a:fld>
            <a:endParaRPr lang="fr-FR" dirty="0"/>
          </a:p>
        </p:txBody>
      </p:sp>
      <p:sp>
        <p:nvSpPr>
          <p:cNvPr id="6" name="Footer Placeholder 5"/>
          <p:cNvSpPr>
            <a:spLocks noGrp="1"/>
          </p:cNvSpPr>
          <p:nvPr>
            <p:ph type="ftr" sz="quarter" idx="11"/>
            <p:custDataLst>
              <p:tags r:id="rId3"/>
            </p:custDataLst>
          </p:nvPr>
        </p:nvSpPr>
        <p:spPr/>
        <p:txBody>
          <a:bodyPr/>
          <a:lstStyle/>
          <a:p>
            <a:endParaRPr lang="fr-FR" dirty="0"/>
          </a:p>
        </p:txBody>
      </p:sp>
      <p:sp>
        <p:nvSpPr>
          <p:cNvPr id="7" name="Slide Number Placeholder 6"/>
          <p:cNvSpPr>
            <a:spLocks noGrp="1"/>
          </p:cNvSpPr>
          <p:nvPr>
            <p:ph type="sldNum" sz="quarter" idx="12"/>
            <p:custDataLst>
              <p:tags r:id="rId4"/>
            </p:custDataLst>
          </p:nvPr>
        </p:nvSpPr>
        <p:spPr/>
        <p:txBody>
          <a:bodyPr/>
          <a:lstStyle/>
          <a:p>
            <a:fld id="{C5DC99F4-29D3-4BA2-A53B-EA44BAA905B8}" type="slidenum">
              <a:rPr lang="fr-FR" smtClean="0"/>
              <a:pPr/>
              <a:t>‹N°›</a:t>
            </a:fld>
            <a:endParaRPr lang="fr-FR" dirty="0"/>
          </a:p>
        </p:txBody>
      </p:sp>
      <p:sp>
        <p:nvSpPr>
          <p:cNvPr id="4" name="Text Placeholder 3"/>
          <p:cNvSpPr>
            <a:spLocks noGrp="1"/>
          </p:cNvSpPr>
          <p:nvPr>
            <p:ph type="body" sz="half" idx="2"/>
            <p:custDataLst>
              <p:tags r:id="rId5"/>
            </p:custDataLst>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custDataLst>
              <p:tags r:id="rId6"/>
            </p:custDataLst>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custDataLst>
              <p:tags r:id="rId7"/>
            </p:custDataLst>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custDataLst>
              <p:tags r:id="rId8"/>
            </p:custDataLst>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custDataLst>
              <p:tags r:id="rId1"/>
            </p:custDataLst>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custDataLst>
              <p:tags r:id="rId2"/>
            </p:custDataLst>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custDataLst>
              <p:tags r:id="rId3"/>
            </p:custDataLst>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custDataLst>
              <p:tags r:id="rId4"/>
            </p:custDataLst>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custDataLst>
              <p:tags r:id="rId5"/>
            </p:custDataLst>
          </p:nvPr>
        </p:nvSpPr>
        <p:spPr/>
        <p:txBody>
          <a:bodyPr/>
          <a:lstStyle/>
          <a:p>
            <a:fld id="{FDA49BE7-776A-4714-8A26-7A36A4D3A491}" type="datetime1">
              <a:rPr lang="fr-FR" smtClean="0"/>
              <a:t>15/11/2012</a:t>
            </a:fld>
            <a:endParaRPr lang="fr-FR" dirty="0"/>
          </a:p>
        </p:txBody>
      </p:sp>
      <p:sp>
        <p:nvSpPr>
          <p:cNvPr id="6" name="Footer Placeholder 5"/>
          <p:cNvSpPr>
            <a:spLocks noGrp="1"/>
          </p:cNvSpPr>
          <p:nvPr>
            <p:ph type="ftr" sz="quarter" idx="11"/>
            <p:custDataLst>
              <p:tags r:id="rId6"/>
            </p:custDataLst>
          </p:nvPr>
        </p:nvSpPr>
        <p:spPr/>
        <p:txBody>
          <a:bodyPr/>
          <a:lstStyle/>
          <a:p>
            <a:endParaRPr lang="fr-FR" dirty="0"/>
          </a:p>
        </p:txBody>
      </p:sp>
      <p:sp>
        <p:nvSpPr>
          <p:cNvPr id="7" name="Slide Number Placeholder 6"/>
          <p:cNvSpPr>
            <a:spLocks noGrp="1"/>
          </p:cNvSpPr>
          <p:nvPr>
            <p:ph type="sldNum" sz="quarter" idx="12"/>
            <p:custDataLst>
              <p:tags r:id="rId7"/>
            </p:custDataLst>
          </p:nvPr>
        </p:nvSpPr>
        <p:spPr/>
        <p:txBody>
          <a:bodyPr/>
          <a:lstStyle/>
          <a:p>
            <a:fld id="{C5DC99F4-29D3-4BA2-A53B-EA44BAA905B8}" type="slidenum">
              <a:rPr lang="fr-FR" smtClean="0"/>
              <a:pPr/>
              <a:t>‹N°›</a:t>
            </a:fld>
            <a:endParaRPr lang="fr-FR" dirty="0"/>
          </a:p>
        </p:txBody>
      </p:sp>
      <p:sp>
        <p:nvSpPr>
          <p:cNvPr id="3" name="Picture Placeholder 2"/>
          <p:cNvSpPr>
            <a:spLocks noGrp="1"/>
          </p:cNvSpPr>
          <p:nvPr>
            <p:ph type="pic" idx="1"/>
            <p:custDataLst>
              <p:tags r:id="rId8"/>
            </p:custDataLst>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custDataLst>
              <p:tags r:id="rId13"/>
            </p:custDataLst>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custDataLst>
              <p:tags r:id="rId14"/>
            </p:custDataLst>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custDataLst>
              <p:tags r:id="rId15"/>
            </p:custDataLst>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custDataLst>
              <p:tags r:id="rId16"/>
            </p:custDataLst>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E2BE591-DF5F-4F69-AAB1-A324D5069B31}" type="datetime1">
              <a:rPr lang="fr-FR" smtClean="0"/>
              <a:t>15/11/2012</a:t>
            </a:fld>
            <a:endParaRPr lang="fr-FR" dirty="0"/>
          </a:p>
        </p:txBody>
      </p:sp>
      <p:sp>
        <p:nvSpPr>
          <p:cNvPr id="5" name="Footer Placeholder 4"/>
          <p:cNvSpPr>
            <a:spLocks noGrp="1"/>
          </p:cNvSpPr>
          <p:nvPr>
            <p:ph type="ftr" sz="quarter" idx="3"/>
            <p:custDataLst>
              <p:tags r:id="rId17"/>
            </p:custDataLst>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FR" dirty="0"/>
          </a:p>
        </p:txBody>
      </p:sp>
      <p:sp>
        <p:nvSpPr>
          <p:cNvPr id="6" name="Slide Number Placeholder 5"/>
          <p:cNvSpPr>
            <a:spLocks noGrp="1"/>
          </p:cNvSpPr>
          <p:nvPr>
            <p:ph type="sldNum" sz="quarter" idx="4"/>
            <p:custDataLst>
              <p:tags r:id="rId18"/>
            </p:custDataLst>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5DC99F4-29D3-4BA2-A53B-EA44BAA905B8}" type="slidenum">
              <a:rPr lang="fr-FR" smtClean="0"/>
              <a:pPr/>
              <a:t>‹N°›</a:t>
            </a:fld>
            <a:endParaRPr lang="fr-FR" dirty="0"/>
          </a:p>
        </p:txBody>
      </p:sp>
      <p:sp>
        <p:nvSpPr>
          <p:cNvPr id="3" name="Text Placeholder 2"/>
          <p:cNvSpPr>
            <a:spLocks noGrp="1"/>
          </p:cNvSpPr>
          <p:nvPr>
            <p:ph type="body" idx="1"/>
            <p:custDataLst>
              <p:tags r:id="rId19"/>
            </p:custDataLst>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39.xml"/><Relationship Id="rId7" Type="http://schemas.openxmlformats.org/officeDocument/2006/relationships/slideLayout" Target="../slideLayouts/slideLayout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10" Type="http://schemas.openxmlformats.org/officeDocument/2006/relationships/image" Target="../media/image21.jpg"/><Relationship Id="rId4" Type="http://schemas.openxmlformats.org/officeDocument/2006/relationships/tags" Target="../tags/tag140.xml"/><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image" Target="../media/image24.jpeg"/><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image" Target="../media/image23.jpe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22.jpeg"/><Relationship Id="rId5" Type="http://schemas.openxmlformats.org/officeDocument/2006/relationships/tags" Target="../tags/tag147.xml"/><Relationship Id="rId10" Type="http://schemas.openxmlformats.org/officeDocument/2006/relationships/notesSlide" Target="../notesSlides/notesSlide12.xml"/><Relationship Id="rId4" Type="http://schemas.openxmlformats.org/officeDocument/2006/relationships/tags" Target="../tags/tag146.xml"/><Relationship Id="rId9" Type="http://schemas.openxmlformats.org/officeDocument/2006/relationships/slideLayout" Target="../slideLayouts/slideLayout8.xml"/><Relationship Id="rId1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53.xml"/><Relationship Id="rId7" Type="http://schemas.openxmlformats.org/officeDocument/2006/relationships/notesSlide" Target="../notesSlides/notesSlide1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8.xml"/><Relationship Id="rId5" Type="http://schemas.openxmlformats.org/officeDocument/2006/relationships/tags" Target="../tags/tag155.xml"/><Relationship Id="rId4" Type="http://schemas.openxmlformats.org/officeDocument/2006/relationships/tags" Target="../tags/tag154.xml"/></Relationships>
</file>

<file path=ppt/slides/_rels/slide14.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image" Target="../media/image29.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image" Target="../media/image28.jpeg"/><Relationship Id="rId5" Type="http://schemas.openxmlformats.org/officeDocument/2006/relationships/tags" Target="../tags/tag163.xml"/><Relationship Id="rId10" Type="http://schemas.openxmlformats.org/officeDocument/2006/relationships/image" Target="../media/image27.jpeg"/><Relationship Id="rId4" Type="http://schemas.openxmlformats.org/officeDocument/2006/relationships/tags" Target="../tags/tag162.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169.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tags" Target="../tags/tag172.xml"/><Relationship Id="rId7" Type="http://schemas.openxmlformats.org/officeDocument/2006/relationships/notesSlide" Target="../notesSlides/notesSlide17.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8.xml"/><Relationship Id="rId5" Type="http://schemas.openxmlformats.org/officeDocument/2006/relationships/tags" Target="../tags/tag174.xml"/><Relationship Id="rId4" Type="http://schemas.openxmlformats.org/officeDocument/2006/relationships/tags" Target="../tags/tag173.xml"/></Relationships>
</file>

<file path=ppt/slides/_rels/slide18.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18.xml"/><Relationship Id="rId5" Type="http://schemas.openxmlformats.org/officeDocument/2006/relationships/slideLayout" Target="../slideLayouts/slideLayout3.xml"/><Relationship Id="rId4" Type="http://schemas.openxmlformats.org/officeDocument/2006/relationships/tags" Target="../tags/tag178.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81.xml"/><Relationship Id="rId7" Type="http://schemas.openxmlformats.org/officeDocument/2006/relationships/notesSlide" Target="../notesSlides/notesSlide19.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slideLayout" Target="../slideLayouts/slideLayout8.xml"/><Relationship Id="rId5" Type="http://schemas.openxmlformats.org/officeDocument/2006/relationships/tags" Target="../tags/tag183.xml"/><Relationship Id="rId4" Type="http://schemas.openxmlformats.org/officeDocument/2006/relationships/tags" Target="../tags/tag182.xml"/></Relationships>
</file>

<file path=ppt/slides/_rels/slide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86.xml"/><Relationship Id="rId7" Type="http://schemas.openxmlformats.org/officeDocument/2006/relationships/notesSlide" Target="../notesSlides/notesSlide2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8.xml"/><Relationship Id="rId5" Type="http://schemas.openxmlformats.org/officeDocument/2006/relationships/tags" Target="../tags/tag188.xml"/><Relationship Id="rId4" Type="http://schemas.openxmlformats.org/officeDocument/2006/relationships/tags" Target="../tags/tag187.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91.xml"/><Relationship Id="rId7" Type="http://schemas.openxmlformats.org/officeDocument/2006/relationships/slideLayout" Target="../slideLayouts/slideLayout8.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image" Target="../media/image34.jpeg"/><Relationship Id="rId4" Type="http://schemas.openxmlformats.org/officeDocument/2006/relationships/tags" Target="../tags/tag192.xml"/><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197.xml"/><Relationship Id="rId7" Type="http://schemas.openxmlformats.org/officeDocument/2006/relationships/notesSlide" Target="../notesSlides/notesSlide22.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8.xml"/><Relationship Id="rId5" Type="http://schemas.openxmlformats.org/officeDocument/2006/relationships/tags" Target="../tags/tag199.xml"/><Relationship Id="rId4" Type="http://schemas.openxmlformats.org/officeDocument/2006/relationships/tags" Target="../tags/tag198.xml"/></Relationships>
</file>

<file path=ppt/slides/_rels/slide23.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tags" Target="../tags/tag203.xml"/></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206.xml"/><Relationship Id="rId7" Type="http://schemas.openxmlformats.org/officeDocument/2006/relationships/notesSlide" Target="../notesSlides/notesSlide24.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Layout" Target="../slideLayouts/slideLayout9.xml"/><Relationship Id="rId5" Type="http://schemas.openxmlformats.org/officeDocument/2006/relationships/tags" Target="../tags/tag208.xml"/><Relationship Id="rId4" Type="http://schemas.openxmlformats.org/officeDocument/2006/relationships/tags" Target="../tags/tag207.xml"/></Relationships>
</file>

<file path=ppt/slides/_rels/slide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3.JP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jpeg"/><Relationship Id="rId2" Type="http://schemas.openxmlformats.org/officeDocument/2006/relationships/tags" Target="../tags/tag93.xml"/><Relationship Id="rId16" Type="http://schemas.openxmlformats.org/officeDocument/2006/relationships/image" Target="../media/image6.png"/><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notesSlide" Target="../notesSlides/notesSlide4.xml"/><Relationship Id="rId5" Type="http://schemas.openxmlformats.org/officeDocument/2006/relationships/tags" Target="../tags/tag96.xml"/><Relationship Id="rId15" Type="http://schemas.openxmlformats.org/officeDocument/2006/relationships/image" Target="../media/image5.jpeg"/><Relationship Id="rId10" Type="http://schemas.openxmlformats.org/officeDocument/2006/relationships/slideLayout" Target="../slideLayouts/slideLayout8.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03.xml"/><Relationship Id="rId7" Type="http://schemas.openxmlformats.org/officeDocument/2006/relationships/notesSlide" Target="../notesSlides/notesSlide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8.xml"/><Relationship Id="rId5" Type="http://schemas.openxmlformats.org/officeDocument/2006/relationships/tags" Target="../tags/tag105.xml"/><Relationship Id="rId4" Type="http://schemas.openxmlformats.org/officeDocument/2006/relationships/tags" Target="../tags/tag10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08.xml"/><Relationship Id="rId7" Type="http://schemas.openxmlformats.org/officeDocument/2006/relationships/slideLayout" Target="../slideLayouts/slideLayout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10" Type="http://schemas.openxmlformats.org/officeDocument/2006/relationships/image" Target="../media/image9.JPG"/><Relationship Id="rId4" Type="http://schemas.openxmlformats.org/officeDocument/2006/relationships/tags" Target="../tags/tag109.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10.jpeg"/><Relationship Id="rId18" Type="http://schemas.openxmlformats.org/officeDocument/2006/relationships/image" Target="../media/image15.jp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notesSlide" Target="../notesSlides/notesSlide7.xml"/><Relationship Id="rId17" Type="http://schemas.openxmlformats.org/officeDocument/2006/relationships/image" Target="../media/image14.jpg"/><Relationship Id="rId2" Type="http://schemas.openxmlformats.org/officeDocument/2006/relationships/tags" Target="../tags/tag113.xml"/><Relationship Id="rId16" Type="http://schemas.openxmlformats.org/officeDocument/2006/relationships/image" Target="../media/image13.jpeg"/><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slideLayout" Target="../slideLayouts/slideLayout8.xml"/><Relationship Id="rId5" Type="http://schemas.openxmlformats.org/officeDocument/2006/relationships/tags" Target="../tags/tag116.xml"/><Relationship Id="rId15" Type="http://schemas.openxmlformats.org/officeDocument/2006/relationships/image" Target="../media/image12.jpeg"/><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24.xml"/><Relationship Id="rId7" Type="http://schemas.openxmlformats.org/officeDocument/2006/relationships/slideLayout" Target="../slideLayouts/slideLayout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17.jpeg"/><Relationship Id="rId4" Type="http://schemas.openxmlformats.org/officeDocument/2006/relationships/tags" Target="../tags/tag125.xml"/><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30.xml"/><Relationship Id="rId7" Type="http://schemas.openxmlformats.org/officeDocument/2006/relationships/slideLayout" Target="../slideLayouts/slideLayout8.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10" Type="http://schemas.openxmlformats.org/officeDocument/2006/relationships/image" Target="../media/image19.JPG"/><Relationship Id="rId4" Type="http://schemas.openxmlformats.org/officeDocument/2006/relationships/tags" Target="../tags/tag131.xml"/><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2"/>
            </p:custDataLst>
          </p:nvPr>
        </p:nvSpPr>
        <p:spPr/>
        <p:txBody>
          <a:bodyPr>
            <a:normAutofit/>
          </a:bodyPr>
          <a:lstStyle/>
          <a:p>
            <a:r>
              <a:rPr lang="fr-BE" dirty="0" smtClean="0">
                <a:latin typeface="+mn-lt"/>
              </a:rPr>
              <a:t>Drainage </a:t>
            </a:r>
            <a:r>
              <a:rPr lang="en-GB" sz="4800" dirty="0" smtClean="0">
                <a:latin typeface="+mn-lt"/>
              </a:rPr>
              <a:t>Products</a:t>
            </a:r>
            <a:r>
              <a:rPr lang="fr-BE" sz="4800" dirty="0">
                <a:latin typeface="+mn-lt"/>
              </a:rPr>
              <a:t/>
            </a:r>
            <a:br>
              <a:rPr lang="fr-BE" sz="4800" dirty="0">
                <a:latin typeface="+mn-lt"/>
              </a:rPr>
            </a:br>
            <a:r>
              <a:rPr lang="fr-BE" sz="4800" dirty="0" smtClean="0">
                <a:latin typeface="+mn-lt"/>
              </a:rPr>
              <a:t>by </a:t>
            </a:r>
            <a:r>
              <a:rPr lang="fr-BE" sz="4800" dirty="0" smtClean="0">
                <a:latin typeface="+mn-lt"/>
              </a:rPr>
              <a:t>REIVILO Ltd.</a:t>
            </a:r>
            <a:endParaRPr lang="fr-FR" dirty="0">
              <a:latin typeface="+mn-lt"/>
            </a:endParaRPr>
          </a:p>
        </p:txBody>
      </p:sp>
      <p:sp>
        <p:nvSpPr>
          <p:cNvPr id="3" name="Sous-titre 2"/>
          <p:cNvSpPr>
            <a:spLocks noGrp="1"/>
          </p:cNvSpPr>
          <p:nvPr>
            <p:ph type="subTitle" idx="1"/>
            <p:custDataLst>
              <p:tags r:id="rId3"/>
            </p:custDataLst>
          </p:nvPr>
        </p:nvSpPr>
        <p:spPr/>
        <p:txBody>
          <a:bodyPr/>
          <a:lstStyle/>
          <a:p>
            <a:r>
              <a:rPr lang="fr-BE" dirty="0" smtClean="0"/>
              <a:t>2012</a:t>
            </a:r>
            <a:endParaRPr lang="fr-FR"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BE" dirty="0" smtClean="0">
                <a:latin typeface="+mn-lt"/>
              </a:rPr>
              <a:t>Point Drainage</a:t>
            </a:r>
            <a:endParaRPr lang="en-GB" dirty="0">
              <a:latin typeface="+mn-lt"/>
            </a:endParaRPr>
          </a:p>
        </p:txBody>
      </p:sp>
      <p:sp>
        <p:nvSpPr>
          <p:cNvPr id="4" name="Espace réservé du numéro de diapositive 3"/>
          <p:cNvSpPr>
            <a:spLocks noGrp="1"/>
          </p:cNvSpPr>
          <p:nvPr>
            <p:ph type="sldNum" sz="quarter" idx="12"/>
            <p:custDataLst>
              <p:tags r:id="rId3"/>
            </p:custDataLst>
          </p:nvPr>
        </p:nvSpPr>
        <p:spPr/>
        <p:txBody>
          <a:bodyPr/>
          <a:lstStyle/>
          <a:p>
            <a:fld id="{C5DC99F4-29D3-4BA2-A53B-EA44BAA905B8}" type="slidenum">
              <a:rPr lang="fr-FR" smtClean="0"/>
              <a:pPr/>
              <a:t>10</a:t>
            </a:fld>
            <a:endParaRPr lang="fr-FR"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11</a:t>
            </a:fld>
            <a:endParaRPr lang="fr-FR" dirty="0"/>
          </a:p>
        </p:txBody>
      </p:sp>
      <p:sp>
        <p:nvSpPr>
          <p:cNvPr id="3" name="Espace réservé du texte 2"/>
          <p:cNvSpPr>
            <a:spLocks noGrp="1"/>
          </p:cNvSpPr>
          <p:nvPr>
            <p:ph type="body" sz="half" idx="2"/>
            <p:custDataLst>
              <p:tags r:id="rId3"/>
            </p:custDataLst>
          </p:nvPr>
        </p:nvSpPr>
        <p:spPr>
          <a:xfrm>
            <a:off x="251520" y="1718502"/>
            <a:ext cx="3028944" cy="2736304"/>
          </a:xfrm>
        </p:spPr>
        <p:txBody>
          <a:bodyPr>
            <a:normAutofit/>
          </a:bodyPr>
          <a:lstStyle/>
          <a:p>
            <a:r>
              <a:rPr lang="fr-BE" sz="1600" dirty="0" smtClean="0"/>
              <a:t>In opposition to the </a:t>
            </a:r>
            <a:r>
              <a:rPr lang="fr-BE" sz="1600" dirty="0" err="1" smtClean="0"/>
              <a:t>linear</a:t>
            </a:r>
            <a:r>
              <a:rPr lang="fr-BE" sz="1600" dirty="0" smtClean="0"/>
              <a:t> drainage, </a:t>
            </a:r>
            <a:r>
              <a:rPr lang="fr-BE" sz="1600" dirty="0" err="1" smtClean="0"/>
              <a:t>some</a:t>
            </a:r>
            <a:r>
              <a:rPr lang="fr-BE" sz="1600" dirty="0" smtClean="0"/>
              <a:t> </a:t>
            </a:r>
            <a:r>
              <a:rPr lang="fr-BE" sz="1600" dirty="0" err="1" smtClean="0"/>
              <a:t>projects</a:t>
            </a:r>
            <a:r>
              <a:rPr lang="fr-BE" sz="1600" dirty="0" smtClean="0"/>
              <a:t> </a:t>
            </a:r>
            <a:r>
              <a:rPr lang="fr-BE" sz="1600" dirty="0" err="1" smtClean="0"/>
              <a:t>will</a:t>
            </a:r>
            <a:r>
              <a:rPr lang="fr-BE" sz="1600" dirty="0" smtClean="0"/>
              <a:t> </a:t>
            </a:r>
            <a:r>
              <a:rPr lang="fr-BE" sz="1600" dirty="0" err="1" smtClean="0"/>
              <a:t>need</a:t>
            </a:r>
            <a:r>
              <a:rPr lang="fr-BE" sz="1600" dirty="0" smtClean="0"/>
              <a:t> alternative solution. One of </a:t>
            </a:r>
            <a:r>
              <a:rPr lang="fr-BE" sz="1600" dirty="0" err="1" smtClean="0"/>
              <a:t>them</a:t>
            </a:r>
            <a:r>
              <a:rPr lang="fr-BE" sz="1600" dirty="0" smtClean="0"/>
              <a:t> </a:t>
            </a:r>
            <a:r>
              <a:rPr lang="fr-BE" sz="1600" dirty="0" err="1" smtClean="0"/>
              <a:t>is</a:t>
            </a:r>
            <a:r>
              <a:rPr lang="fr-BE" sz="1600" dirty="0" smtClean="0"/>
              <a:t> the use of Point Drainage.</a:t>
            </a:r>
          </a:p>
          <a:p>
            <a:r>
              <a:rPr lang="fr-BE" sz="1600" dirty="0" err="1" smtClean="0"/>
              <a:t>Working</a:t>
            </a:r>
            <a:r>
              <a:rPr lang="fr-BE" sz="1600" dirty="0" smtClean="0"/>
              <a:t> </a:t>
            </a:r>
            <a:r>
              <a:rPr lang="fr-BE" sz="1600" dirty="0" err="1" smtClean="0"/>
              <a:t>with</a:t>
            </a:r>
            <a:r>
              <a:rPr lang="fr-BE" sz="1600" dirty="0" smtClean="0"/>
              <a:t> </a:t>
            </a:r>
            <a:r>
              <a:rPr lang="fr-BE" sz="1600" dirty="0" err="1" smtClean="0"/>
              <a:t>several</a:t>
            </a:r>
            <a:r>
              <a:rPr lang="fr-BE" sz="1600" dirty="0" smtClean="0"/>
              <a:t> </a:t>
            </a:r>
            <a:r>
              <a:rPr lang="fr-BE" sz="1600" dirty="0" err="1" smtClean="0"/>
              <a:t>foundries</a:t>
            </a:r>
            <a:r>
              <a:rPr lang="fr-BE" sz="1600" dirty="0" smtClean="0"/>
              <a:t> </a:t>
            </a:r>
            <a:r>
              <a:rPr lang="fr-BE" sz="1600" dirty="0" err="1" smtClean="0"/>
              <a:t>both</a:t>
            </a:r>
            <a:r>
              <a:rPr lang="fr-BE" sz="1600" dirty="0" smtClean="0"/>
              <a:t> in China and </a:t>
            </a:r>
            <a:r>
              <a:rPr lang="fr-BE" sz="1600" dirty="0" err="1" smtClean="0"/>
              <a:t>India</a:t>
            </a:r>
            <a:r>
              <a:rPr lang="fr-BE" sz="1600" dirty="0" smtClean="0"/>
              <a:t>, </a:t>
            </a:r>
            <a:r>
              <a:rPr lang="fr-BE" sz="1600" dirty="0" err="1" smtClean="0"/>
              <a:t>sourcing</a:t>
            </a:r>
            <a:r>
              <a:rPr lang="fr-BE" sz="1600" dirty="0" smtClean="0"/>
              <a:t> </a:t>
            </a:r>
            <a:r>
              <a:rPr lang="fr-BE" sz="1600" dirty="0" err="1" smtClean="0"/>
              <a:t>those</a:t>
            </a:r>
            <a:r>
              <a:rPr lang="fr-BE" sz="1600" dirty="0" smtClean="0"/>
              <a:t> </a:t>
            </a:r>
            <a:r>
              <a:rPr lang="fr-BE" sz="1600" dirty="0" err="1" smtClean="0"/>
              <a:t>products</a:t>
            </a:r>
            <a:r>
              <a:rPr lang="fr-BE" sz="1600" dirty="0" smtClean="0"/>
              <a:t> </a:t>
            </a:r>
            <a:r>
              <a:rPr lang="fr-BE" sz="1600" dirty="0" err="1" smtClean="0"/>
              <a:t>is</a:t>
            </a:r>
            <a:r>
              <a:rPr lang="fr-BE" sz="1600" dirty="0"/>
              <a:t> </a:t>
            </a:r>
            <a:r>
              <a:rPr lang="fr-BE" sz="1600" dirty="0" smtClean="0"/>
              <a:t>a </a:t>
            </a:r>
            <a:r>
              <a:rPr lang="fr-BE" sz="1600" dirty="0" err="1" smtClean="0"/>
              <a:t>regular</a:t>
            </a:r>
            <a:r>
              <a:rPr lang="fr-BE" sz="1600" dirty="0" smtClean="0"/>
              <a:t> job for us.</a:t>
            </a:r>
            <a:endParaRPr lang="en-GB" sz="1600" dirty="0"/>
          </a:p>
        </p:txBody>
      </p:sp>
      <p:sp>
        <p:nvSpPr>
          <p:cNvPr id="2" name="Titre 1"/>
          <p:cNvSpPr>
            <a:spLocks noGrp="1"/>
          </p:cNvSpPr>
          <p:nvPr>
            <p:ph type="title"/>
            <p:custDataLst>
              <p:tags r:id="rId4"/>
            </p:custDataLst>
          </p:nvPr>
        </p:nvSpPr>
        <p:spPr>
          <a:xfrm>
            <a:off x="107504" y="717102"/>
            <a:ext cx="8029604" cy="767682"/>
          </a:xfrm>
        </p:spPr>
        <p:txBody>
          <a:bodyPr>
            <a:normAutofit/>
          </a:bodyPr>
          <a:lstStyle/>
          <a:p>
            <a:r>
              <a:rPr lang="fr-BE" sz="3600" dirty="0" err="1" smtClean="0">
                <a:latin typeface="+mn-lt"/>
              </a:rPr>
              <a:t>Manhole</a:t>
            </a:r>
            <a:r>
              <a:rPr lang="fr-BE" sz="3600" dirty="0" smtClean="0">
                <a:latin typeface="+mn-lt"/>
              </a:rPr>
              <a:t> </a:t>
            </a:r>
            <a:r>
              <a:rPr lang="fr-BE" sz="3600" dirty="0" err="1" smtClean="0">
                <a:latin typeface="+mn-lt"/>
              </a:rPr>
              <a:t>Covers</a:t>
            </a:r>
            <a:r>
              <a:rPr lang="fr-BE" sz="3600" dirty="0" smtClean="0">
                <a:latin typeface="+mn-lt"/>
              </a:rPr>
              <a:t> &amp; </a:t>
            </a:r>
            <a:r>
              <a:rPr lang="fr-BE" sz="3600" dirty="0" err="1" smtClean="0">
                <a:latin typeface="+mn-lt"/>
              </a:rPr>
              <a:t>Gully</a:t>
            </a:r>
            <a:r>
              <a:rPr lang="fr-BE" sz="3600" dirty="0" smtClean="0">
                <a:latin typeface="+mn-lt"/>
              </a:rPr>
              <a:t> </a:t>
            </a:r>
            <a:r>
              <a:rPr lang="fr-BE" sz="3600" dirty="0" err="1" smtClean="0">
                <a:latin typeface="+mn-lt"/>
              </a:rPr>
              <a:t>Gratings</a:t>
            </a:r>
            <a:endParaRPr lang="en-GB" sz="3600" dirty="0">
              <a:latin typeface="+mn-lt"/>
            </a:endParaRPr>
          </a:p>
        </p:txBody>
      </p:sp>
      <p:pic>
        <p:nvPicPr>
          <p:cNvPr id="9" name="Espace réservé du contenu 7"/>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3873426" y="1700808"/>
            <a:ext cx="3074838" cy="2306128"/>
          </a:xfrm>
          <a:prstGeom prst="rect">
            <a:avLst/>
          </a:prstGeom>
        </p:spPr>
      </p:pic>
      <p:pic>
        <p:nvPicPr>
          <p:cNvPr id="12" name="Espace réservé du contenu 10"/>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5796136" y="4078944"/>
            <a:ext cx="2930822" cy="2198116"/>
          </a:xfrm>
          <a:prstGeom prst="rect">
            <a:avLst/>
          </a:prstGeom>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2"/>
            </p:custDataLst>
          </p:nvPr>
        </p:nvSpPr>
        <p:spPr/>
        <p:txBody>
          <a:bodyPr/>
          <a:lstStyle/>
          <a:p>
            <a:fld id="{C5DC99F4-29D3-4BA2-A53B-EA44BAA905B8}" type="slidenum">
              <a:rPr lang="fr-FR" smtClean="0"/>
              <a:pPr/>
              <a:t>12</a:t>
            </a:fld>
            <a:endParaRPr lang="fr-FR" dirty="0"/>
          </a:p>
        </p:txBody>
      </p:sp>
      <p:sp>
        <p:nvSpPr>
          <p:cNvPr id="3" name="Espace réservé du texte 2"/>
          <p:cNvSpPr>
            <a:spLocks noGrp="1"/>
          </p:cNvSpPr>
          <p:nvPr>
            <p:ph type="body" sz="half" idx="2"/>
            <p:custDataLst>
              <p:tags r:id="rId3"/>
            </p:custDataLst>
          </p:nvPr>
        </p:nvSpPr>
        <p:spPr>
          <a:xfrm>
            <a:off x="251520" y="1628800"/>
            <a:ext cx="3352800" cy="2736304"/>
          </a:xfrm>
        </p:spPr>
        <p:txBody>
          <a:bodyPr>
            <a:noAutofit/>
          </a:bodyPr>
          <a:lstStyle/>
          <a:p>
            <a:r>
              <a:rPr lang="en-GB" sz="1400" dirty="0"/>
              <a:t>All floor drains and rodding eyes are made </a:t>
            </a:r>
            <a:r>
              <a:rPr lang="en-GB" sz="1400" dirty="0" smtClean="0"/>
              <a:t>from stainless </a:t>
            </a:r>
            <a:r>
              <a:rPr lang="en-GB" sz="1400" dirty="0"/>
              <a:t>steel V2A (AISI 304) or V4A (AISI 316).</a:t>
            </a:r>
          </a:p>
          <a:p>
            <a:r>
              <a:rPr lang="en-GB" sz="1400" dirty="0"/>
              <a:t>The floor drain type depends on the load, </a:t>
            </a:r>
            <a:r>
              <a:rPr lang="en-GB" sz="1400" dirty="0" smtClean="0"/>
              <a:t>amount of </a:t>
            </a:r>
            <a:r>
              <a:rPr lang="en-GB" sz="1400" dirty="0"/>
              <a:t>drained water and structural parameters (i.e. </a:t>
            </a:r>
            <a:r>
              <a:rPr lang="en-GB" sz="1400" dirty="0" smtClean="0"/>
              <a:t>the floor </a:t>
            </a:r>
            <a:r>
              <a:rPr lang="en-GB" sz="1400" dirty="0"/>
              <a:t>thickness).</a:t>
            </a:r>
          </a:p>
          <a:p>
            <a:r>
              <a:rPr lang="en-GB" sz="1400" dirty="0"/>
              <a:t>The floor drains are made of 1,5-2 [mm] steel sheets.</a:t>
            </a:r>
          </a:p>
          <a:p>
            <a:r>
              <a:rPr lang="en-GB" sz="1400" dirty="0"/>
              <a:t>All components are welded in argon shield to </a:t>
            </a:r>
            <a:r>
              <a:rPr lang="en-GB" sz="1400" dirty="0" smtClean="0"/>
              <a:t>ensure high </a:t>
            </a:r>
            <a:r>
              <a:rPr lang="en-GB" sz="1400" dirty="0"/>
              <a:t>quality of joints</a:t>
            </a:r>
          </a:p>
        </p:txBody>
      </p:sp>
      <p:sp>
        <p:nvSpPr>
          <p:cNvPr id="4" name="Titre 3"/>
          <p:cNvSpPr>
            <a:spLocks noGrp="1"/>
          </p:cNvSpPr>
          <p:nvPr>
            <p:ph type="title"/>
            <p:custDataLst>
              <p:tags r:id="rId4"/>
            </p:custDataLst>
          </p:nvPr>
        </p:nvSpPr>
        <p:spPr>
          <a:xfrm>
            <a:off x="107504" y="692696"/>
            <a:ext cx="3240360" cy="792088"/>
          </a:xfrm>
        </p:spPr>
        <p:txBody>
          <a:bodyPr/>
          <a:lstStyle/>
          <a:p>
            <a:r>
              <a:rPr lang="fr-BE" dirty="0" err="1" smtClean="0"/>
              <a:t>Floor</a:t>
            </a:r>
            <a:r>
              <a:rPr lang="fr-BE" dirty="0" smtClean="0"/>
              <a:t> Drain </a:t>
            </a:r>
            <a:endParaRPr lang="en-GB" dirty="0"/>
          </a:p>
        </p:txBody>
      </p:sp>
      <p:pic>
        <p:nvPicPr>
          <p:cNvPr id="9" name="Image 8"/>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23528" y="3989893"/>
            <a:ext cx="2848259" cy="2398264"/>
          </a:xfrm>
          <a:prstGeom prst="rect">
            <a:avLst/>
          </a:prstGeom>
        </p:spPr>
      </p:pic>
      <p:pic>
        <p:nvPicPr>
          <p:cNvPr id="6" name="Espace réservé du contenu 5"/>
          <p:cNvPicPr>
            <a:picLocks noGrp="1" noChangeAspect="1"/>
          </p:cNvPicPr>
          <p:nvPr>
            <p:ph idx="1"/>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6156176" y="1628800"/>
            <a:ext cx="2787581" cy="3161928"/>
          </a:xfrm>
        </p:spPr>
      </p:pic>
      <p:pic>
        <p:nvPicPr>
          <p:cNvPr id="8" name="Image 7"/>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4860032" y="4317446"/>
            <a:ext cx="2358539" cy="2351914"/>
          </a:xfrm>
          <a:prstGeom prst="rect">
            <a:avLst/>
          </a:prstGeom>
        </p:spPr>
      </p:pic>
      <p:pic>
        <p:nvPicPr>
          <p:cNvPr id="10" name="Image 9"/>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3939662" y="1844824"/>
            <a:ext cx="2099639" cy="1954404"/>
          </a:xfrm>
          <a:prstGeom prst="rect">
            <a:avLst/>
          </a:prstGeom>
        </p:spPr>
      </p:pic>
    </p:spTree>
    <p:custDataLst>
      <p:tags r:id="rId1"/>
    </p:custDataLst>
    <p:extLst>
      <p:ext uri="{BB962C8B-B14F-4D97-AF65-F5344CB8AC3E}">
        <p14:creationId xmlns:p14="http://schemas.microsoft.com/office/powerpoint/2010/main" val="1251969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13</a:t>
            </a:fld>
            <a:endParaRPr lang="fr-FR" dirty="0"/>
          </a:p>
        </p:txBody>
      </p:sp>
      <p:sp>
        <p:nvSpPr>
          <p:cNvPr id="3" name="Espace réservé du texte 2"/>
          <p:cNvSpPr>
            <a:spLocks noGrp="1"/>
          </p:cNvSpPr>
          <p:nvPr>
            <p:ph type="body" sz="half" idx="2"/>
            <p:custDataLst>
              <p:tags r:id="rId3"/>
            </p:custDataLst>
          </p:nvPr>
        </p:nvSpPr>
        <p:spPr>
          <a:xfrm>
            <a:off x="251520" y="1988840"/>
            <a:ext cx="3352800" cy="1905001"/>
          </a:xfrm>
        </p:spPr>
        <p:txBody>
          <a:bodyPr>
            <a:normAutofit/>
          </a:bodyPr>
          <a:lstStyle/>
          <a:p>
            <a:r>
              <a:rPr lang="en-GB" sz="1600" dirty="0"/>
              <a:t>Polymer concrete gratings are used on the road in the class C 250kN area. In those </a:t>
            </a:r>
            <a:r>
              <a:rPr lang="en-GB" sz="1600" dirty="0" smtClean="0"/>
              <a:t>days, </a:t>
            </a:r>
            <a:r>
              <a:rPr lang="en-GB" sz="1600" dirty="0"/>
              <a:t>where lots of castings are stolen, this is a perfect alternative. </a:t>
            </a:r>
            <a:endParaRPr lang="en-GB" sz="1600" dirty="0" smtClean="0"/>
          </a:p>
          <a:p>
            <a:r>
              <a:rPr lang="fr-BE" sz="1600" dirty="0" err="1" smtClean="0"/>
              <a:t>Several</a:t>
            </a:r>
            <a:r>
              <a:rPr lang="fr-BE" sz="1600" dirty="0" smtClean="0"/>
              <a:t> </a:t>
            </a:r>
            <a:r>
              <a:rPr lang="fr-BE" sz="1600" dirty="0"/>
              <a:t>dimension exit.</a:t>
            </a:r>
            <a:endParaRPr lang="en-GB" sz="1600" dirty="0"/>
          </a:p>
        </p:txBody>
      </p:sp>
      <p:sp>
        <p:nvSpPr>
          <p:cNvPr id="2" name="Titre 1"/>
          <p:cNvSpPr>
            <a:spLocks noGrp="1"/>
          </p:cNvSpPr>
          <p:nvPr>
            <p:ph type="title"/>
            <p:custDataLst>
              <p:tags r:id="rId4"/>
            </p:custDataLst>
          </p:nvPr>
        </p:nvSpPr>
        <p:spPr>
          <a:xfrm>
            <a:off x="107504" y="826790"/>
            <a:ext cx="5760640" cy="657994"/>
          </a:xfrm>
        </p:spPr>
        <p:txBody>
          <a:bodyPr/>
          <a:lstStyle/>
          <a:p>
            <a:r>
              <a:rPr lang="fr-BE" sz="3600" dirty="0" err="1" smtClean="0">
                <a:latin typeface="+mn-lt"/>
              </a:rPr>
              <a:t>Polymer</a:t>
            </a:r>
            <a:r>
              <a:rPr lang="fr-BE" sz="3600" baseline="0" dirty="0" smtClean="0">
                <a:latin typeface="+mn-lt"/>
              </a:rPr>
              <a:t> </a:t>
            </a:r>
            <a:r>
              <a:rPr lang="fr-BE" sz="3600" baseline="0" dirty="0" err="1" smtClean="0">
                <a:latin typeface="+mn-lt"/>
              </a:rPr>
              <a:t>Concrete</a:t>
            </a:r>
            <a:r>
              <a:rPr lang="fr-BE" sz="3600" baseline="0" dirty="0" smtClean="0">
                <a:latin typeface="+mn-lt"/>
              </a:rPr>
              <a:t> </a:t>
            </a:r>
            <a:r>
              <a:rPr lang="fr-BE" sz="3600" baseline="0" dirty="0" err="1" smtClean="0">
                <a:latin typeface="+mn-lt"/>
              </a:rPr>
              <a:t>Gratings</a:t>
            </a:r>
            <a:endParaRPr lang="fr-FR" sz="3600" dirty="0">
              <a:latin typeface="+mn-lt"/>
            </a:endParaRPr>
          </a:p>
        </p:txBody>
      </p:sp>
      <p:pic>
        <p:nvPicPr>
          <p:cNvPr id="7" name="Espace réservé du contenu 6" descr="sytec grating c250kn.JPG"/>
          <p:cNvPicPr>
            <a:picLocks noGrp="1" noChangeAspect="1"/>
          </p:cNvPicPr>
          <p:nvPr>
            <p:ph idx="1"/>
            <p:custDataLst>
              <p:tags r:id="rId5"/>
            </p:custDataLst>
          </p:nvPr>
        </p:nvPicPr>
        <p:blipFill>
          <a:blip r:embed="rId8" cstate="print"/>
          <a:stretch>
            <a:fillRect/>
          </a:stretch>
        </p:blipFill>
        <p:spPr>
          <a:xfrm>
            <a:off x="4651375" y="2413000"/>
            <a:ext cx="3905250" cy="2641600"/>
          </a:xfr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BE" dirty="0" smtClean="0">
                <a:latin typeface="+mn-lt"/>
              </a:rPr>
              <a:t>Access </a:t>
            </a:r>
            <a:r>
              <a:rPr lang="fr-BE" dirty="0" err="1" smtClean="0">
                <a:latin typeface="+mn-lt"/>
              </a:rPr>
              <a:t>Covers</a:t>
            </a:r>
            <a:endParaRPr lang="en-GB" dirty="0">
              <a:latin typeface="+mn-lt"/>
            </a:endParaRPr>
          </a:p>
        </p:txBody>
      </p:sp>
      <p:sp>
        <p:nvSpPr>
          <p:cNvPr id="4" name="Espace réservé du numéro de diapositive 3"/>
          <p:cNvSpPr>
            <a:spLocks noGrp="1"/>
          </p:cNvSpPr>
          <p:nvPr>
            <p:ph type="sldNum" sz="quarter" idx="12"/>
            <p:custDataLst>
              <p:tags r:id="rId3"/>
            </p:custDataLst>
          </p:nvPr>
        </p:nvSpPr>
        <p:spPr/>
        <p:txBody>
          <a:bodyPr/>
          <a:lstStyle/>
          <a:p>
            <a:fld id="{C5DC99F4-29D3-4BA2-A53B-EA44BAA905B8}" type="slidenum">
              <a:rPr lang="fr-FR" smtClean="0"/>
              <a:pPr/>
              <a:t>14</a:t>
            </a:fld>
            <a:endParaRPr lang="fr-FR"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15</a:t>
            </a:fld>
            <a:endParaRPr lang="fr-FR" dirty="0"/>
          </a:p>
        </p:txBody>
      </p:sp>
      <p:sp>
        <p:nvSpPr>
          <p:cNvPr id="3" name="Espace réservé du texte 2"/>
          <p:cNvSpPr>
            <a:spLocks noGrp="1"/>
          </p:cNvSpPr>
          <p:nvPr>
            <p:ph type="body" sz="half" idx="2"/>
            <p:custDataLst>
              <p:tags r:id="rId3"/>
            </p:custDataLst>
          </p:nvPr>
        </p:nvSpPr>
        <p:spPr>
          <a:xfrm>
            <a:off x="179512" y="1632505"/>
            <a:ext cx="3352800" cy="2664296"/>
          </a:xfrm>
        </p:spPr>
        <p:txBody>
          <a:bodyPr>
            <a:noAutofit/>
          </a:bodyPr>
          <a:lstStyle/>
          <a:p>
            <a:r>
              <a:rPr lang="en-GB" sz="1600" dirty="0" smtClean="0"/>
              <a:t>Access Covers are used in many applications. </a:t>
            </a:r>
          </a:p>
          <a:p>
            <a:r>
              <a:rPr lang="en-GB" sz="1600" dirty="0" smtClean="0"/>
              <a:t>They are made of </a:t>
            </a:r>
            <a:r>
              <a:rPr lang="en-GB" sz="1600" dirty="0"/>
              <a:t>G</a:t>
            </a:r>
            <a:r>
              <a:rPr lang="en-GB" sz="1600" dirty="0" smtClean="0"/>
              <a:t>alvanised Steel, Stainless </a:t>
            </a:r>
            <a:r>
              <a:rPr lang="en-GB" sz="1600" dirty="0"/>
              <a:t>S</a:t>
            </a:r>
            <a:r>
              <a:rPr lang="en-GB" sz="1600" dirty="0" smtClean="0"/>
              <a:t>teel or Aluminium.</a:t>
            </a:r>
          </a:p>
          <a:p>
            <a:r>
              <a:rPr lang="en-GB" sz="1600" dirty="0" smtClean="0"/>
              <a:t>The sizes vary from 300 x 300 up to </a:t>
            </a:r>
            <a:r>
              <a:rPr lang="en-GB" sz="1600" dirty="0" smtClean="0"/>
              <a:t>1200 </a:t>
            </a:r>
            <a:r>
              <a:rPr lang="en-GB" sz="1600" dirty="0" smtClean="0"/>
              <a:t>x </a:t>
            </a:r>
            <a:r>
              <a:rPr lang="en-GB" sz="1600" dirty="0" smtClean="0"/>
              <a:t>1200 </a:t>
            </a:r>
            <a:r>
              <a:rPr lang="en-GB" sz="1600" dirty="0" smtClean="0"/>
              <a:t>and can also be multi-parts.</a:t>
            </a:r>
          </a:p>
          <a:p>
            <a:r>
              <a:rPr lang="en-GB" sz="1600" dirty="0" smtClean="0"/>
              <a:t>Loading classes vary from A 15kN up to D 400kN.</a:t>
            </a:r>
            <a:endParaRPr lang="en-GB" sz="1400" dirty="0"/>
          </a:p>
        </p:txBody>
      </p:sp>
      <p:sp>
        <p:nvSpPr>
          <p:cNvPr id="2" name="Titre 1"/>
          <p:cNvSpPr>
            <a:spLocks noGrp="1"/>
          </p:cNvSpPr>
          <p:nvPr>
            <p:ph type="title"/>
            <p:custDataLst>
              <p:tags r:id="rId4"/>
            </p:custDataLst>
          </p:nvPr>
        </p:nvSpPr>
        <p:spPr>
          <a:xfrm>
            <a:off x="107504" y="836712"/>
            <a:ext cx="7886728" cy="695674"/>
          </a:xfrm>
        </p:spPr>
        <p:txBody>
          <a:bodyPr/>
          <a:lstStyle/>
          <a:p>
            <a:r>
              <a:rPr lang="fr-BE" sz="3600" dirty="0" err="1" smtClean="0">
                <a:latin typeface="+mn-lt"/>
              </a:rPr>
              <a:t>Steel</a:t>
            </a:r>
            <a:r>
              <a:rPr lang="fr-BE" sz="3600" dirty="0" smtClean="0">
                <a:latin typeface="+mn-lt"/>
              </a:rPr>
              <a:t> Access </a:t>
            </a:r>
            <a:r>
              <a:rPr lang="fr-BE" sz="3600" dirty="0" err="1" smtClean="0">
                <a:latin typeface="+mn-lt"/>
              </a:rPr>
              <a:t>Covers</a:t>
            </a:r>
            <a:endParaRPr lang="en-GB" sz="3600" dirty="0">
              <a:latin typeface="+mn-lt"/>
            </a:endParaRPr>
          </a:p>
        </p:txBody>
      </p:sp>
      <p:pic>
        <p:nvPicPr>
          <p:cNvPr id="6" name="Image 5" descr="Solid TP.jpg"/>
          <p:cNvPicPr>
            <a:picLocks noChangeAspect="1"/>
          </p:cNvPicPr>
          <p:nvPr>
            <p:custDataLst>
              <p:tags r:id="rId5"/>
            </p:custDataLst>
          </p:nvPr>
        </p:nvPicPr>
        <p:blipFill>
          <a:blip r:embed="rId10" cstate="print"/>
          <a:stretch>
            <a:fillRect/>
          </a:stretch>
        </p:blipFill>
        <p:spPr>
          <a:xfrm>
            <a:off x="4067944" y="2420888"/>
            <a:ext cx="1644784" cy="1644784"/>
          </a:xfrm>
          <a:prstGeom prst="rect">
            <a:avLst/>
          </a:prstGeom>
        </p:spPr>
      </p:pic>
      <p:pic>
        <p:nvPicPr>
          <p:cNvPr id="7" name="Image 6" descr="xpave15.jpg"/>
          <p:cNvPicPr>
            <a:picLocks noChangeAspect="1"/>
          </p:cNvPicPr>
          <p:nvPr>
            <p:custDataLst>
              <p:tags r:id="rId6"/>
            </p:custDataLst>
          </p:nvPr>
        </p:nvPicPr>
        <p:blipFill>
          <a:blip r:embed="rId11" cstate="print"/>
          <a:stretch>
            <a:fillRect/>
          </a:stretch>
        </p:blipFill>
        <p:spPr>
          <a:xfrm>
            <a:off x="2843808" y="4020026"/>
            <a:ext cx="3436434" cy="2577326"/>
          </a:xfrm>
          <a:prstGeom prst="rect">
            <a:avLst/>
          </a:prstGeom>
        </p:spPr>
      </p:pic>
      <p:pic>
        <p:nvPicPr>
          <p:cNvPr id="47106" name="Picture 2"/>
          <p:cNvPicPr>
            <a:picLocks noGrp="1" noChangeAspect="1" noChangeArrowheads="1"/>
          </p:cNvPicPr>
          <p:nvPr>
            <p:ph idx="1"/>
            <p:custDataLst>
              <p:tags r:id="rId7"/>
            </p:custDataLst>
          </p:nvPr>
        </p:nvPicPr>
        <p:blipFill>
          <a:blip r:embed="rId12" cstate="print"/>
          <a:stretch>
            <a:fillRect/>
          </a:stretch>
        </p:blipFill>
        <p:spPr bwMode="auto">
          <a:xfrm>
            <a:off x="5811520" y="1949376"/>
            <a:ext cx="2576904" cy="2576904"/>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BE" dirty="0" smtClean="0">
                <a:latin typeface="+mn-lt"/>
              </a:rPr>
              <a:t>Pull Boxes</a:t>
            </a:r>
            <a:endParaRPr lang="fr-FR" dirty="0">
              <a:latin typeface="+mn-lt"/>
            </a:endParaRPr>
          </a:p>
        </p:txBody>
      </p:sp>
      <p:sp>
        <p:nvSpPr>
          <p:cNvPr id="3" name="Espace réservé du texte 2"/>
          <p:cNvSpPr>
            <a:spLocks noGrp="1"/>
          </p:cNvSpPr>
          <p:nvPr>
            <p:ph type="body" idx="1"/>
            <p:custDataLst>
              <p:tags r:id="rId3"/>
            </p:custDataLst>
          </p:nvPr>
        </p:nvSpPr>
        <p:spPr/>
        <p:txBody>
          <a:bodyPr>
            <a:normAutofit/>
          </a:bodyPr>
          <a:lstStyle/>
          <a:p>
            <a:endParaRPr lang="fr-FR" sz="1800" dirty="0" smtClean="0"/>
          </a:p>
        </p:txBody>
      </p:sp>
      <p:sp>
        <p:nvSpPr>
          <p:cNvPr id="4" name="Espace réservé du numéro de diapositive 3"/>
          <p:cNvSpPr>
            <a:spLocks noGrp="1"/>
          </p:cNvSpPr>
          <p:nvPr>
            <p:ph type="sldNum" sz="quarter" idx="12"/>
            <p:custDataLst>
              <p:tags r:id="rId4"/>
            </p:custDataLst>
          </p:nvPr>
        </p:nvSpPr>
        <p:spPr/>
        <p:txBody>
          <a:bodyPr/>
          <a:lstStyle/>
          <a:p>
            <a:fld id="{C5DC99F4-29D3-4BA2-A53B-EA44BAA905B8}" type="slidenum">
              <a:rPr lang="fr-FR" smtClean="0"/>
              <a:pPr/>
              <a:t>16</a:t>
            </a:fld>
            <a:endParaRPr lang="fr-FR"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custDataLst>
              <p:tags r:id="rId2"/>
            </p:custDataLst>
          </p:nvPr>
        </p:nvSpPr>
        <p:spPr/>
        <p:txBody>
          <a:bodyPr/>
          <a:lstStyle/>
          <a:p>
            <a:fld id="{C5DC99F4-29D3-4BA2-A53B-EA44BAA905B8}" type="slidenum">
              <a:rPr lang="fr-FR" smtClean="0"/>
              <a:pPr/>
              <a:t>17</a:t>
            </a:fld>
            <a:endParaRPr lang="fr-FR" dirty="0"/>
          </a:p>
        </p:txBody>
      </p:sp>
      <p:sp>
        <p:nvSpPr>
          <p:cNvPr id="3" name="Espace réservé du texte 2"/>
          <p:cNvSpPr>
            <a:spLocks noGrp="1"/>
          </p:cNvSpPr>
          <p:nvPr>
            <p:ph type="body" sz="half" idx="2"/>
            <p:custDataLst>
              <p:tags r:id="rId3"/>
            </p:custDataLst>
          </p:nvPr>
        </p:nvSpPr>
        <p:spPr>
          <a:xfrm>
            <a:off x="179512" y="1412776"/>
            <a:ext cx="3456384" cy="4572000"/>
          </a:xfrm>
        </p:spPr>
        <p:txBody>
          <a:bodyPr>
            <a:noAutofit/>
          </a:bodyPr>
          <a:lstStyle/>
          <a:p>
            <a:r>
              <a:rPr lang="en-GB" sz="1600" i="1" dirty="0" err="1"/>
              <a:t>Rapid</a:t>
            </a:r>
            <a:r>
              <a:rPr lang="en-GB" sz="1600" dirty="0" err="1"/>
              <a:t>STACK</a:t>
            </a:r>
            <a:r>
              <a:rPr lang="en-GB" sz="1600" baseline="30000" dirty="0" err="1"/>
              <a:t>TM</a:t>
            </a:r>
            <a:r>
              <a:rPr lang="en-GB" sz="1600" dirty="0"/>
              <a:t> Chambers are a superior alternative to traditional class B engineering brickwork, block work or re-enforced cast </a:t>
            </a:r>
            <a:r>
              <a:rPr lang="en-GB" sz="1600" dirty="0" err="1"/>
              <a:t>insitu</a:t>
            </a:r>
            <a:r>
              <a:rPr lang="en-GB" sz="1600" dirty="0"/>
              <a:t> concrete. </a:t>
            </a:r>
            <a:endParaRPr lang="en-GB" sz="1600" dirty="0" smtClean="0"/>
          </a:p>
          <a:p>
            <a:r>
              <a:rPr lang="en-GB" sz="1600" i="1" dirty="0" err="1" smtClean="0"/>
              <a:t>Rapid</a:t>
            </a:r>
            <a:r>
              <a:rPr lang="en-GB" sz="1600" dirty="0" err="1" smtClean="0"/>
              <a:t>STACK</a:t>
            </a:r>
            <a:r>
              <a:rPr lang="en-GB" sz="1600" baseline="30000" dirty="0" err="1" smtClean="0"/>
              <a:t>TM</a:t>
            </a:r>
            <a:r>
              <a:rPr lang="en-GB" sz="1600" dirty="0"/>
              <a:t> is extremely quick to install, there is no need for a concrete surround and is available in a wide range of sizes. The system is cost effective, resulting in significantly lower labour, plant and road closure costs</a:t>
            </a:r>
            <a:r>
              <a:rPr lang="en-GB" sz="1600" dirty="0" smtClean="0"/>
              <a:t>. </a:t>
            </a:r>
          </a:p>
          <a:p>
            <a:r>
              <a:rPr lang="en-GB" sz="1600" i="1" dirty="0" err="1" smtClean="0"/>
              <a:t>Rapid</a:t>
            </a:r>
            <a:r>
              <a:rPr lang="en-GB" sz="1600" dirty="0" err="1" smtClean="0"/>
              <a:t>STACK</a:t>
            </a:r>
            <a:r>
              <a:rPr lang="en-GB" sz="1600" baseline="30000" dirty="0" err="1" smtClean="0"/>
              <a:t>TM</a:t>
            </a:r>
            <a:r>
              <a:rPr lang="en-GB" sz="1600" dirty="0"/>
              <a:t> is lightweight and conforms to HSE regulations for `one man lift` manual handling regulations. The chambers are independently tested to EN124 / B125 to D400 loading, and certified by recognised UKAS accredited test facilities.</a:t>
            </a:r>
            <a:endParaRPr lang="en-GB" sz="1600" dirty="0"/>
          </a:p>
        </p:txBody>
      </p:sp>
      <p:sp>
        <p:nvSpPr>
          <p:cNvPr id="2" name="Titre 1"/>
          <p:cNvSpPr>
            <a:spLocks noGrp="1"/>
          </p:cNvSpPr>
          <p:nvPr>
            <p:ph type="title"/>
            <p:custDataLst>
              <p:tags r:id="rId4"/>
            </p:custDataLst>
          </p:nvPr>
        </p:nvSpPr>
        <p:spPr>
          <a:xfrm>
            <a:off x="107504" y="836712"/>
            <a:ext cx="3312368" cy="648072"/>
          </a:xfrm>
        </p:spPr>
        <p:txBody>
          <a:bodyPr/>
          <a:lstStyle/>
          <a:p>
            <a:r>
              <a:rPr lang="fr-BE" sz="3600" dirty="0" smtClean="0"/>
              <a:t>PULL BOXES</a:t>
            </a:r>
            <a:endParaRPr lang="en-GB" sz="3600" dirty="0"/>
          </a:p>
        </p:txBody>
      </p:sp>
      <p:pic>
        <p:nvPicPr>
          <p:cNvPr id="6" name="Espace réservé du contenu 5"/>
          <p:cNvPicPr>
            <a:picLocks noGrp="1" noChangeAspect="1"/>
          </p:cNvPicPr>
          <p:nvPr>
            <p:ph idx="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3705993" y="1980520"/>
            <a:ext cx="5258495" cy="3032656"/>
          </a:xfrm>
        </p:spPr>
      </p:pic>
    </p:spTree>
    <p:custDataLst>
      <p:tags r:id="rId1"/>
    </p:custDataLst>
    <p:extLst>
      <p:ext uri="{BB962C8B-B14F-4D97-AF65-F5344CB8AC3E}">
        <p14:creationId xmlns:p14="http://schemas.microsoft.com/office/powerpoint/2010/main" val="1741454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BE" dirty="0" err="1" smtClean="0">
                <a:latin typeface="+mn-lt"/>
              </a:rPr>
              <a:t>Other</a:t>
            </a:r>
            <a:r>
              <a:rPr lang="fr-BE" baseline="0" dirty="0" smtClean="0">
                <a:latin typeface="+mn-lt"/>
              </a:rPr>
              <a:t> </a:t>
            </a:r>
            <a:r>
              <a:rPr lang="fr-BE" baseline="0" dirty="0" err="1" smtClean="0">
                <a:latin typeface="+mn-lt"/>
              </a:rPr>
              <a:t>Products</a:t>
            </a:r>
            <a:endParaRPr lang="fr-FR" dirty="0">
              <a:latin typeface="+mn-lt"/>
            </a:endParaRPr>
          </a:p>
        </p:txBody>
      </p:sp>
      <p:sp>
        <p:nvSpPr>
          <p:cNvPr id="3" name="Espace réservé du texte 2"/>
          <p:cNvSpPr>
            <a:spLocks noGrp="1"/>
          </p:cNvSpPr>
          <p:nvPr>
            <p:ph type="body" idx="1"/>
            <p:custDataLst>
              <p:tags r:id="rId3"/>
            </p:custDataLst>
          </p:nvPr>
        </p:nvSpPr>
        <p:spPr/>
        <p:txBody>
          <a:bodyPr>
            <a:normAutofit/>
          </a:bodyPr>
          <a:lstStyle/>
          <a:p>
            <a:endParaRPr lang="fr-FR" sz="1800" dirty="0" smtClean="0"/>
          </a:p>
        </p:txBody>
      </p:sp>
      <p:sp>
        <p:nvSpPr>
          <p:cNvPr id="4" name="Espace réservé du numéro de diapositive 3"/>
          <p:cNvSpPr>
            <a:spLocks noGrp="1"/>
          </p:cNvSpPr>
          <p:nvPr>
            <p:ph type="sldNum" sz="quarter" idx="12"/>
            <p:custDataLst>
              <p:tags r:id="rId4"/>
            </p:custDataLst>
          </p:nvPr>
        </p:nvSpPr>
        <p:spPr/>
        <p:txBody>
          <a:bodyPr/>
          <a:lstStyle/>
          <a:p>
            <a:fld id="{C5DC99F4-29D3-4BA2-A53B-EA44BAA905B8}" type="slidenum">
              <a:rPr lang="fr-FR" smtClean="0"/>
              <a:pPr/>
              <a:t>18</a:t>
            </a:fld>
            <a:endParaRPr lang="fr-FR" dirty="0"/>
          </a:p>
        </p:txBody>
      </p:sp>
    </p:spTree>
    <p:custDataLst>
      <p:tags r:id="rId1"/>
    </p:custDataLst>
    <p:extLst>
      <p:ext uri="{BB962C8B-B14F-4D97-AF65-F5344CB8AC3E}">
        <p14:creationId xmlns:p14="http://schemas.microsoft.com/office/powerpoint/2010/main" val="3840217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19</a:t>
            </a:fld>
            <a:endParaRPr lang="fr-FR" dirty="0"/>
          </a:p>
        </p:txBody>
      </p:sp>
      <p:sp>
        <p:nvSpPr>
          <p:cNvPr id="3" name="Espace réservé du texte 2"/>
          <p:cNvSpPr>
            <a:spLocks noGrp="1"/>
          </p:cNvSpPr>
          <p:nvPr>
            <p:ph type="body" sz="half" idx="2"/>
            <p:custDataLst>
              <p:tags r:id="rId3"/>
            </p:custDataLst>
          </p:nvPr>
        </p:nvSpPr>
        <p:spPr>
          <a:xfrm>
            <a:off x="251520" y="1556792"/>
            <a:ext cx="3352800" cy="3888432"/>
          </a:xfrm>
        </p:spPr>
        <p:txBody>
          <a:bodyPr>
            <a:noAutofit/>
          </a:bodyPr>
          <a:lstStyle/>
          <a:p>
            <a:r>
              <a:rPr lang="en-GB" sz="1600" dirty="0"/>
              <a:t>Since the origin of the production unit back in Chile, we have been producing Cells for the Copper Industry. </a:t>
            </a:r>
          </a:p>
          <a:p>
            <a:r>
              <a:rPr lang="en-GB" sz="1600" dirty="0"/>
              <a:t>Chile being the worldwide leader in Copper production, they developed an alternative way of producing Cells used for the electrolytic bath. The very specific properties of Vinyl Ester make this product a very interesting alternative to steel version.</a:t>
            </a:r>
          </a:p>
        </p:txBody>
      </p:sp>
      <p:sp>
        <p:nvSpPr>
          <p:cNvPr id="2" name="Titre 1"/>
          <p:cNvSpPr>
            <a:spLocks noGrp="1"/>
          </p:cNvSpPr>
          <p:nvPr>
            <p:ph type="title"/>
            <p:custDataLst>
              <p:tags r:id="rId4"/>
            </p:custDataLst>
          </p:nvPr>
        </p:nvSpPr>
        <p:spPr>
          <a:xfrm>
            <a:off x="107504" y="620688"/>
            <a:ext cx="3352800" cy="864096"/>
          </a:xfrm>
        </p:spPr>
        <p:txBody>
          <a:bodyPr>
            <a:normAutofit/>
          </a:bodyPr>
          <a:lstStyle/>
          <a:p>
            <a:r>
              <a:rPr lang="fr-BE" sz="3600" dirty="0" err="1" smtClean="0">
                <a:latin typeface="+mn-lt"/>
              </a:rPr>
              <a:t>Cells</a:t>
            </a:r>
            <a:endParaRPr lang="fr-FR" sz="3600" dirty="0">
              <a:latin typeface="+mn-lt"/>
            </a:endParaRPr>
          </a:p>
        </p:txBody>
      </p:sp>
      <p:pic>
        <p:nvPicPr>
          <p:cNvPr id="5" name="Espace réservé du contenu 4" descr="IM000189.JPG"/>
          <p:cNvPicPr>
            <a:picLocks noGrp="1" noChangeAspect="1"/>
          </p:cNvPicPr>
          <p:nvPr>
            <p:ph idx="1"/>
            <p:custDataLst>
              <p:tags r:id="rId5"/>
            </p:custDataLst>
          </p:nvPr>
        </p:nvPicPr>
        <p:blipFill>
          <a:blip r:embed="rId8" cstate="print"/>
          <a:stretch>
            <a:fillRect/>
          </a:stretch>
        </p:blipFill>
        <p:spPr>
          <a:xfrm>
            <a:off x="4651375" y="2270125"/>
            <a:ext cx="3905250" cy="2927349"/>
          </a:xfr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2"/>
            </p:custDataLst>
          </p:nvPr>
        </p:nvSpPr>
        <p:spPr/>
        <p:txBody>
          <a:bodyPr>
            <a:normAutofit lnSpcReduction="10000"/>
          </a:bodyPr>
          <a:lstStyle/>
          <a:p>
            <a:r>
              <a:rPr lang="en-GB" sz="3200" dirty="0" smtClean="0"/>
              <a:t>Linear</a:t>
            </a:r>
            <a:r>
              <a:rPr lang="fr-BE" sz="3200" dirty="0" smtClean="0"/>
              <a:t> Drainage</a:t>
            </a:r>
          </a:p>
          <a:p>
            <a:r>
              <a:rPr lang="fr-BE" sz="3200" dirty="0" smtClean="0"/>
              <a:t>Point</a:t>
            </a:r>
            <a:r>
              <a:rPr lang="fr-BE" sz="3200" baseline="0" dirty="0" smtClean="0"/>
              <a:t> Drainage</a:t>
            </a:r>
            <a:endParaRPr lang="fr-BE" sz="3200" dirty="0" smtClean="0"/>
          </a:p>
          <a:p>
            <a:r>
              <a:rPr lang="fr-BE" sz="3200" dirty="0" smtClean="0"/>
              <a:t>Access</a:t>
            </a:r>
            <a:r>
              <a:rPr lang="fr-BE" sz="3200" baseline="0" dirty="0" smtClean="0"/>
              <a:t> </a:t>
            </a:r>
            <a:r>
              <a:rPr lang="fr-BE" sz="3200" baseline="0" dirty="0" err="1" smtClean="0"/>
              <a:t>Covers</a:t>
            </a:r>
            <a:endParaRPr lang="fr-BE" sz="3200" baseline="0" dirty="0" smtClean="0"/>
          </a:p>
          <a:p>
            <a:r>
              <a:rPr lang="fr-BE" sz="3200" dirty="0" smtClean="0"/>
              <a:t>Pull Boxes</a:t>
            </a:r>
            <a:endParaRPr lang="fr-BE" sz="3200" dirty="0" smtClean="0"/>
          </a:p>
          <a:p>
            <a:r>
              <a:rPr lang="fr-BE" sz="3200" dirty="0" smtClean="0"/>
              <a:t>Other</a:t>
            </a:r>
          </a:p>
          <a:p>
            <a:r>
              <a:rPr lang="fr-BE" sz="3200" dirty="0" smtClean="0"/>
              <a:t>Contact</a:t>
            </a:r>
            <a:r>
              <a:rPr lang="fr-BE" sz="3200" baseline="0" dirty="0" smtClean="0"/>
              <a:t> Details</a:t>
            </a:r>
            <a:endParaRPr lang="fr-FR" sz="3200" dirty="0"/>
          </a:p>
        </p:txBody>
      </p:sp>
      <p:sp>
        <p:nvSpPr>
          <p:cNvPr id="4" name="Espace réservé du numéro de diapositive 3"/>
          <p:cNvSpPr>
            <a:spLocks noGrp="1"/>
          </p:cNvSpPr>
          <p:nvPr>
            <p:ph type="sldNum" sz="quarter" idx="12"/>
            <p:custDataLst>
              <p:tags r:id="rId3"/>
            </p:custDataLst>
          </p:nvPr>
        </p:nvSpPr>
        <p:spPr/>
        <p:txBody>
          <a:bodyPr/>
          <a:lstStyle/>
          <a:p>
            <a:fld id="{C5DC99F4-29D3-4BA2-A53B-EA44BAA905B8}" type="slidenum">
              <a:rPr lang="fr-FR" smtClean="0"/>
              <a:pPr/>
              <a:t>2</a:t>
            </a:fld>
            <a:endParaRPr lang="fr-FR" dirty="0"/>
          </a:p>
        </p:txBody>
      </p:sp>
      <p:sp>
        <p:nvSpPr>
          <p:cNvPr id="2" name="Titre 1"/>
          <p:cNvSpPr>
            <a:spLocks noGrp="1"/>
          </p:cNvSpPr>
          <p:nvPr>
            <p:ph type="title"/>
            <p:custDataLst>
              <p:tags r:id="rId4"/>
            </p:custDataLst>
          </p:nvPr>
        </p:nvSpPr>
        <p:spPr/>
        <p:txBody>
          <a:bodyPr/>
          <a:lstStyle/>
          <a:p>
            <a:r>
              <a:rPr lang="en-GB" dirty="0" smtClean="0">
                <a:latin typeface="+mn-lt"/>
              </a:rPr>
              <a:t>Topics</a:t>
            </a:r>
            <a:r>
              <a:rPr lang="fr-BE" dirty="0" smtClean="0">
                <a:latin typeface="+mn-lt"/>
              </a:rPr>
              <a:t> </a:t>
            </a:r>
            <a:r>
              <a:rPr lang="fr-BE" dirty="0" err="1" smtClean="0">
                <a:latin typeface="+mn-lt"/>
              </a:rPr>
              <a:t>overview</a:t>
            </a:r>
            <a:endParaRPr lang="fr-FR" dirty="0">
              <a:latin typeface="+mn-lt"/>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2"/>
            </p:custDataLst>
          </p:nvPr>
        </p:nvSpPr>
        <p:spPr/>
        <p:txBody>
          <a:bodyPr/>
          <a:lstStyle/>
          <a:p>
            <a:fld id="{C5DC99F4-29D3-4BA2-A53B-EA44BAA905B8}" type="slidenum">
              <a:rPr lang="fr-FR" smtClean="0"/>
              <a:pPr/>
              <a:t>20</a:t>
            </a:fld>
            <a:endParaRPr lang="fr-FR" dirty="0"/>
          </a:p>
        </p:txBody>
      </p:sp>
      <p:sp>
        <p:nvSpPr>
          <p:cNvPr id="3" name="Espace réservé du texte 2"/>
          <p:cNvSpPr>
            <a:spLocks noGrp="1"/>
          </p:cNvSpPr>
          <p:nvPr>
            <p:ph type="body" sz="half" idx="2"/>
            <p:custDataLst>
              <p:tags r:id="rId3"/>
            </p:custDataLst>
          </p:nvPr>
        </p:nvSpPr>
        <p:spPr>
          <a:xfrm>
            <a:off x="251520" y="1844824"/>
            <a:ext cx="3352800" cy="2664296"/>
          </a:xfrm>
        </p:spPr>
        <p:txBody>
          <a:bodyPr>
            <a:noAutofit/>
          </a:bodyPr>
          <a:lstStyle/>
          <a:p>
            <a:r>
              <a:rPr lang="fr-BE" sz="1600" dirty="0"/>
              <a:t>USE:</a:t>
            </a:r>
          </a:p>
          <a:p>
            <a:pPr marL="285750" indent="-285750">
              <a:buFont typeface="Arial" pitchFamily="34" charset="0"/>
              <a:buChar char="•"/>
            </a:pPr>
            <a:r>
              <a:rPr lang="en-US" sz="1600" dirty="0"/>
              <a:t>Intermediate wastewater pumping station enclosures</a:t>
            </a:r>
          </a:p>
          <a:p>
            <a:pPr marL="285750" indent="-285750">
              <a:buFont typeface="Arial" pitchFamily="34" charset="0"/>
              <a:buChar char="•"/>
            </a:pPr>
            <a:r>
              <a:rPr lang="fr-BE" sz="1600" dirty="0" err="1"/>
              <a:t>Separator</a:t>
            </a:r>
            <a:r>
              <a:rPr lang="fr-BE" sz="1600" dirty="0"/>
              <a:t> enclosures</a:t>
            </a:r>
          </a:p>
          <a:p>
            <a:pPr marL="285750" indent="-285750">
              <a:buFont typeface="Arial" pitchFamily="34" charset="0"/>
              <a:buChar char="•"/>
            </a:pPr>
            <a:r>
              <a:rPr lang="fr-BE" sz="1600" dirty="0" err="1"/>
              <a:t>Sewer</a:t>
            </a:r>
            <a:r>
              <a:rPr lang="fr-BE" sz="1600" dirty="0"/>
              <a:t> </a:t>
            </a:r>
            <a:r>
              <a:rPr lang="fr-BE" sz="1600" dirty="0" err="1"/>
              <a:t>wells</a:t>
            </a:r>
            <a:endParaRPr lang="fr-BE" sz="1600" dirty="0"/>
          </a:p>
          <a:p>
            <a:pPr marL="285750" indent="-285750">
              <a:buFont typeface="Arial" pitchFamily="34" charset="0"/>
              <a:buChar char="•"/>
            </a:pPr>
            <a:r>
              <a:rPr lang="fr-BE" sz="1600" dirty="0"/>
              <a:t>Water </a:t>
            </a:r>
            <a:r>
              <a:rPr lang="fr-BE" sz="1600" dirty="0" err="1"/>
              <a:t>meter</a:t>
            </a:r>
            <a:r>
              <a:rPr lang="fr-BE" sz="1600" dirty="0"/>
              <a:t> </a:t>
            </a:r>
            <a:r>
              <a:rPr lang="fr-BE" sz="1600" dirty="0" err="1"/>
              <a:t>wells</a:t>
            </a:r>
            <a:endParaRPr lang="fr-BE" sz="1600" dirty="0"/>
          </a:p>
          <a:p>
            <a:pPr marL="285750" indent="-285750">
              <a:buFont typeface="Arial" pitchFamily="34" charset="0"/>
              <a:buChar char="•"/>
            </a:pPr>
            <a:r>
              <a:rPr lang="fr-BE" sz="1600" dirty="0"/>
              <a:t>Sand </a:t>
            </a:r>
            <a:r>
              <a:rPr lang="fr-BE" sz="1600" dirty="0" err="1"/>
              <a:t>traps</a:t>
            </a:r>
            <a:endParaRPr lang="en-GB" sz="1600" dirty="0"/>
          </a:p>
        </p:txBody>
      </p:sp>
      <p:sp>
        <p:nvSpPr>
          <p:cNvPr id="2" name="Titre 1"/>
          <p:cNvSpPr>
            <a:spLocks noGrp="1"/>
          </p:cNvSpPr>
          <p:nvPr>
            <p:ph type="title"/>
            <p:custDataLst>
              <p:tags r:id="rId4"/>
            </p:custDataLst>
          </p:nvPr>
        </p:nvSpPr>
        <p:spPr>
          <a:xfrm>
            <a:off x="139080" y="764704"/>
            <a:ext cx="3352800" cy="748672"/>
          </a:xfrm>
        </p:spPr>
        <p:txBody>
          <a:bodyPr>
            <a:normAutofit/>
          </a:bodyPr>
          <a:lstStyle/>
          <a:p>
            <a:r>
              <a:rPr lang="en-GB" sz="3600" dirty="0" smtClean="0">
                <a:latin typeface="+mn-lt"/>
              </a:rPr>
              <a:t>Wells</a:t>
            </a:r>
            <a:endParaRPr lang="en-GB" sz="3600" dirty="0">
              <a:latin typeface="+mn-lt"/>
            </a:endParaRPr>
          </a:p>
        </p:txBody>
      </p:sp>
      <p:pic>
        <p:nvPicPr>
          <p:cNvPr id="1026"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3707904" y="1700808"/>
            <a:ext cx="4429160" cy="45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21</a:t>
            </a:fld>
            <a:endParaRPr lang="fr-FR" dirty="0"/>
          </a:p>
        </p:txBody>
      </p:sp>
      <p:sp>
        <p:nvSpPr>
          <p:cNvPr id="3" name="Espace réservé du texte 2"/>
          <p:cNvSpPr>
            <a:spLocks noGrp="1"/>
          </p:cNvSpPr>
          <p:nvPr>
            <p:ph type="body" sz="half" idx="2"/>
            <p:custDataLst>
              <p:tags r:id="rId3"/>
            </p:custDataLst>
          </p:nvPr>
        </p:nvSpPr>
        <p:spPr>
          <a:xfrm>
            <a:off x="251520" y="1556792"/>
            <a:ext cx="3352800" cy="1905001"/>
          </a:xfrm>
        </p:spPr>
        <p:txBody>
          <a:bodyPr>
            <a:noAutofit/>
          </a:bodyPr>
          <a:lstStyle/>
          <a:p>
            <a:r>
              <a:rPr lang="en-GB" sz="1600" dirty="0" smtClean="0"/>
              <a:t>Cornices are made of polymer concrete. The advantage of polymer concrete is its flexibility.</a:t>
            </a:r>
          </a:p>
          <a:p>
            <a:r>
              <a:rPr lang="en-GB" sz="1600" dirty="0" smtClean="0"/>
              <a:t>The product is covered by a gel coat layer which gives a very smooth feeling. Because of this water will not stick as on normal concrete cornices.</a:t>
            </a:r>
          </a:p>
          <a:p>
            <a:r>
              <a:rPr lang="en-GB" sz="1600" dirty="0" smtClean="0"/>
              <a:t>Those cornices can be manufactured in any RAL colour.</a:t>
            </a:r>
          </a:p>
          <a:p>
            <a:r>
              <a:rPr lang="en-GB" sz="1600" dirty="0" smtClean="0"/>
              <a:t>Cornices are either standard products but can also be tailor-made.</a:t>
            </a:r>
            <a:endParaRPr lang="en-GB" sz="1600" dirty="0"/>
          </a:p>
        </p:txBody>
      </p:sp>
      <p:sp>
        <p:nvSpPr>
          <p:cNvPr id="2" name="Titre 1"/>
          <p:cNvSpPr>
            <a:spLocks noGrp="1"/>
          </p:cNvSpPr>
          <p:nvPr>
            <p:ph type="title"/>
            <p:custDataLst>
              <p:tags r:id="rId4"/>
            </p:custDataLst>
          </p:nvPr>
        </p:nvSpPr>
        <p:spPr>
          <a:xfrm>
            <a:off x="107504" y="808120"/>
            <a:ext cx="2232248" cy="676664"/>
          </a:xfrm>
        </p:spPr>
        <p:txBody>
          <a:bodyPr>
            <a:normAutofit/>
          </a:bodyPr>
          <a:lstStyle/>
          <a:p>
            <a:r>
              <a:rPr lang="en-GB" sz="3600" dirty="0" smtClean="0">
                <a:latin typeface="+mn-lt"/>
              </a:rPr>
              <a:t>Cornice</a:t>
            </a:r>
            <a:endParaRPr lang="en-GB" sz="3600" dirty="0">
              <a:latin typeface="+mn-lt"/>
            </a:endParaRPr>
          </a:p>
        </p:txBody>
      </p:sp>
      <p:pic>
        <p:nvPicPr>
          <p:cNvPr id="5" name="Espace réservé du contenu 4"/>
          <p:cNvPicPr>
            <a:picLocks noGrp="1" noChangeAspect="1"/>
          </p:cNvPicPr>
          <p:nvPr>
            <p:ph idx="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3851920" y="1124744"/>
            <a:ext cx="2804782" cy="2103586"/>
          </a:xfrm>
        </p:spPr>
      </p:pic>
      <p:pic>
        <p:nvPicPr>
          <p:cNvPr id="6" name="Image 5"/>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5532107" y="3356992"/>
            <a:ext cx="3611893" cy="2708920"/>
          </a:xfrm>
          <a:prstGeom prst="rect">
            <a:avLst/>
          </a:prstGeom>
        </p:spPr>
      </p:pic>
    </p:spTree>
    <p:custDataLst>
      <p:tags r:id="rId1"/>
    </p:custDataLst>
    <p:extLst>
      <p:ext uri="{BB962C8B-B14F-4D97-AF65-F5344CB8AC3E}">
        <p14:creationId xmlns:p14="http://schemas.microsoft.com/office/powerpoint/2010/main" val="4173752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custDataLst>
              <p:tags r:id="rId2"/>
            </p:custDataLst>
          </p:nvPr>
        </p:nvSpPr>
        <p:spPr/>
        <p:txBody>
          <a:bodyPr/>
          <a:lstStyle/>
          <a:p>
            <a:fld id="{C5DC99F4-29D3-4BA2-A53B-EA44BAA905B8}" type="slidenum">
              <a:rPr lang="fr-FR" smtClean="0"/>
              <a:pPr/>
              <a:t>22</a:t>
            </a:fld>
            <a:endParaRPr lang="fr-FR" dirty="0"/>
          </a:p>
        </p:txBody>
      </p:sp>
      <p:sp>
        <p:nvSpPr>
          <p:cNvPr id="3" name="Espace réservé du texte 2"/>
          <p:cNvSpPr>
            <a:spLocks noGrp="1"/>
          </p:cNvSpPr>
          <p:nvPr>
            <p:ph type="body" sz="half" idx="2"/>
            <p:custDataLst>
              <p:tags r:id="rId3"/>
            </p:custDataLst>
          </p:nvPr>
        </p:nvSpPr>
        <p:spPr>
          <a:xfrm>
            <a:off x="107504" y="1628800"/>
            <a:ext cx="3352800" cy="1905001"/>
          </a:xfrm>
        </p:spPr>
        <p:txBody>
          <a:bodyPr>
            <a:noAutofit/>
          </a:bodyPr>
          <a:lstStyle/>
          <a:p>
            <a:pPr marL="285750" indent="-285750">
              <a:buFont typeface="Arial" pitchFamily="34" charset="0"/>
              <a:buChar char="•"/>
            </a:pPr>
            <a:r>
              <a:rPr lang="en-GB" sz="1600" dirty="0" smtClean="0"/>
              <a:t>Large sewage channels up to NW1500,</a:t>
            </a:r>
          </a:p>
          <a:p>
            <a:pPr marL="285750" indent="-285750">
              <a:buFont typeface="Arial" pitchFamily="34" charset="0"/>
              <a:buChar char="•"/>
            </a:pPr>
            <a:r>
              <a:rPr lang="en-GB" sz="1600" dirty="0" smtClean="0"/>
              <a:t>Channels made of Standard Polymer Concrete or of Vinyl Ester Polymer Concrete.</a:t>
            </a:r>
          </a:p>
          <a:p>
            <a:pPr marL="285750" indent="-285750">
              <a:buFont typeface="Arial" pitchFamily="34" charset="0"/>
              <a:buChar char="•"/>
            </a:pPr>
            <a:endParaRPr lang="en-GB" sz="1800" dirty="0" smtClean="0"/>
          </a:p>
          <a:p>
            <a:endParaRPr lang="en-GB" sz="1800" dirty="0"/>
          </a:p>
        </p:txBody>
      </p:sp>
      <p:sp>
        <p:nvSpPr>
          <p:cNvPr id="2" name="Titre 1"/>
          <p:cNvSpPr>
            <a:spLocks noGrp="1"/>
          </p:cNvSpPr>
          <p:nvPr>
            <p:ph type="title"/>
            <p:custDataLst>
              <p:tags r:id="rId4"/>
            </p:custDataLst>
          </p:nvPr>
        </p:nvSpPr>
        <p:spPr>
          <a:xfrm>
            <a:off x="107504" y="836712"/>
            <a:ext cx="3352800" cy="685792"/>
          </a:xfrm>
        </p:spPr>
        <p:txBody>
          <a:bodyPr>
            <a:normAutofit/>
          </a:bodyPr>
          <a:lstStyle/>
          <a:p>
            <a:r>
              <a:rPr lang="en-GB" sz="3600" dirty="0" smtClean="0">
                <a:latin typeface="+mn-lt"/>
              </a:rPr>
              <a:t>Half Pipe</a:t>
            </a:r>
            <a:endParaRPr lang="en-GB" sz="3600" dirty="0">
              <a:latin typeface="+mn-lt"/>
            </a:endParaRPr>
          </a:p>
        </p:txBody>
      </p:sp>
      <p:pic>
        <p:nvPicPr>
          <p:cNvPr id="7" name="Espace réservé du contenu 6"/>
          <p:cNvPicPr>
            <a:picLocks noGrp="1" noChangeAspect="1"/>
          </p:cNvPicPr>
          <p:nvPr>
            <p:ph idx="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3995936" y="2268934"/>
            <a:ext cx="4560689" cy="3421443"/>
          </a:xfrm>
        </p:spPr>
      </p:pic>
    </p:spTree>
    <p:custDataLst>
      <p:tags r:id="rId1"/>
    </p:custDataLst>
    <p:extLst>
      <p:ext uri="{BB962C8B-B14F-4D97-AF65-F5344CB8AC3E}">
        <p14:creationId xmlns:p14="http://schemas.microsoft.com/office/powerpoint/2010/main" val="1367901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2"/>
            </p:custDataLst>
          </p:nvPr>
        </p:nvSpPr>
        <p:spPr/>
        <p:txBody>
          <a:bodyPr/>
          <a:lstStyle/>
          <a:p>
            <a:r>
              <a:rPr lang="fr-BE" dirty="0" smtClean="0">
                <a:latin typeface="+mn-lt"/>
              </a:rPr>
              <a:t>Contact </a:t>
            </a:r>
            <a:r>
              <a:rPr lang="en-GB" dirty="0" smtClean="0">
                <a:latin typeface="+mn-lt"/>
              </a:rPr>
              <a:t>Details</a:t>
            </a:r>
            <a:endParaRPr lang="en-GB" dirty="0">
              <a:latin typeface="+mn-lt"/>
            </a:endParaRPr>
          </a:p>
        </p:txBody>
      </p:sp>
      <p:sp>
        <p:nvSpPr>
          <p:cNvPr id="6" name="Espace réservé du texte 5"/>
          <p:cNvSpPr>
            <a:spLocks noGrp="1"/>
          </p:cNvSpPr>
          <p:nvPr>
            <p:ph type="body" idx="1"/>
            <p:custDataLst>
              <p:tags r:id="rId3"/>
            </p:custDataLst>
          </p:nvPr>
        </p:nvSpPr>
        <p:spPr/>
        <p:txBody>
          <a:bodyPr/>
          <a:lstStyle/>
          <a:p>
            <a:endParaRPr lang="fr-FR" dirty="0"/>
          </a:p>
        </p:txBody>
      </p:sp>
      <p:sp>
        <p:nvSpPr>
          <p:cNvPr id="2" name="Espace réservé du numéro de diapositive 1"/>
          <p:cNvSpPr>
            <a:spLocks noGrp="1"/>
          </p:cNvSpPr>
          <p:nvPr>
            <p:ph type="sldNum" sz="quarter" idx="12"/>
            <p:custDataLst>
              <p:tags r:id="rId4"/>
            </p:custDataLst>
          </p:nvPr>
        </p:nvSpPr>
        <p:spPr/>
        <p:txBody>
          <a:bodyPr/>
          <a:lstStyle/>
          <a:p>
            <a:fld id="{C5DC99F4-29D3-4BA2-A53B-EA44BAA905B8}" type="slidenum">
              <a:rPr lang="fr-FR" smtClean="0"/>
              <a:pPr/>
              <a:t>23</a:t>
            </a:fld>
            <a:endParaRPr lang="fr-FR"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611560" y="548680"/>
            <a:ext cx="3744416" cy="648073"/>
          </a:xfrm>
        </p:spPr>
        <p:txBody>
          <a:bodyPr>
            <a:noAutofit/>
          </a:bodyPr>
          <a:lstStyle/>
          <a:p>
            <a:r>
              <a:rPr lang="fr-BE" sz="3600" dirty="0" smtClean="0">
                <a:latin typeface="+mn-lt"/>
              </a:rPr>
              <a:t>Contact </a:t>
            </a:r>
            <a:r>
              <a:rPr lang="en-GB" sz="3600" dirty="0" smtClean="0">
                <a:latin typeface="+mn-lt"/>
              </a:rPr>
              <a:t>Details</a:t>
            </a:r>
            <a:endParaRPr lang="en-GB" sz="3600" dirty="0">
              <a:latin typeface="+mn-lt"/>
            </a:endParaRPr>
          </a:p>
        </p:txBody>
      </p:sp>
      <p:sp>
        <p:nvSpPr>
          <p:cNvPr id="3" name="Espace réservé du texte 2"/>
          <p:cNvSpPr>
            <a:spLocks noGrp="1"/>
          </p:cNvSpPr>
          <p:nvPr>
            <p:ph type="body" sz="half" idx="2"/>
            <p:custDataLst>
              <p:tags r:id="rId3"/>
            </p:custDataLst>
          </p:nvPr>
        </p:nvSpPr>
        <p:spPr>
          <a:xfrm>
            <a:off x="609600" y="1268760"/>
            <a:ext cx="3890392" cy="3096345"/>
          </a:xfrm>
        </p:spPr>
        <p:txBody>
          <a:bodyPr>
            <a:noAutofit/>
          </a:bodyPr>
          <a:lstStyle/>
          <a:p>
            <a:r>
              <a:rPr lang="fr-BE" sz="2400" dirty="0" smtClean="0"/>
              <a:t>Reivilo Ltd.</a:t>
            </a:r>
          </a:p>
          <a:p>
            <a:r>
              <a:rPr lang="fr-BE" sz="2400" dirty="0" smtClean="0"/>
              <a:t>Route d’</a:t>
            </a:r>
            <a:r>
              <a:rPr lang="fr-BE" sz="2400" dirty="0" err="1" smtClean="0"/>
              <a:t>Ottignies</a:t>
            </a:r>
            <a:r>
              <a:rPr lang="fr-BE" sz="2400" dirty="0" smtClean="0"/>
              <a:t> 35</a:t>
            </a:r>
          </a:p>
          <a:p>
            <a:r>
              <a:rPr lang="fr-BE" sz="2400" dirty="0" smtClean="0"/>
              <a:t>1380 Lasne</a:t>
            </a:r>
          </a:p>
          <a:p>
            <a:r>
              <a:rPr lang="fr-BE" sz="2400" dirty="0" smtClean="0"/>
              <a:t>Belgium</a:t>
            </a:r>
          </a:p>
          <a:p>
            <a:endParaRPr lang="fr-BE" sz="2400" dirty="0" smtClean="0"/>
          </a:p>
          <a:p>
            <a:r>
              <a:rPr lang="fr-BE" sz="2400" dirty="0" smtClean="0"/>
              <a:t>Phone: +32 475 61 81 25</a:t>
            </a:r>
          </a:p>
          <a:p>
            <a:r>
              <a:rPr lang="fr-BE" sz="2400" dirty="0" smtClean="0"/>
              <a:t>Fax: +32 2 403 21 22</a:t>
            </a:r>
          </a:p>
          <a:p>
            <a:r>
              <a:rPr lang="fr-BE" sz="2400" dirty="0" smtClean="0"/>
              <a:t>Email: info@reivilo-ltd.com</a:t>
            </a:r>
          </a:p>
          <a:p>
            <a:r>
              <a:rPr lang="fr-BE" sz="2400" dirty="0" smtClean="0"/>
              <a:t>www.reivilo-ltd.com</a:t>
            </a:r>
          </a:p>
          <a:p>
            <a:endParaRPr lang="fr-BE" sz="1400" dirty="0" smtClean="0"/>
          </a:p>
        </p:txBody>
      </p:sp>
      <p:sp>
        <p:nvSpPr>
          <p:cNvPr id="4" name="Espace réservé du numéro de diapositive 3"/>
          <p:cNvSpPr>
            <a:spLocks noGrp="1"/>
          </p:cNvSpPr>
          <p:nvPr>
            <p:ph type="sldNum" sz="quarter" idx="12"/>
            <p:custDataLst>
              <p:tags r:id="rId4"/>
            </p:custDataLst>
          </p:nvPr>
        </p:nvSpPr>
        <p:spPr/>
        <p:txBody>
          <a:bodyPr/>
          <a:lstStyle/>
          <a:p>
            <a:fld id="{C5DC99F4-29D3-4BA2-A53B-EA44BAA905B8}" type="slidenum">
              <a:rPr lang="fr-FR" smtClean="0"/>
              <a:pPr/>
              <a:t>24</a:t>
            </a:fld>
            <a:endParaRPr lang="fr-FR" dirty="0"/>
          </a:p>
        </p:txBody>
      </p:sp>
      <p:pic>
        <p:nvPicPr>
          <p:cNvPr id="6" name="Espace réservé pour une image  5" descr="logo Reivilo +.jpg"/>
          <p:cNvPicPr>
            <a:picLocks noGrp="1" noChangeAspect="1"/>
          </p:cNvPicPr>
          <p:nvPr>
            <p:ph type="pic" idx="1"/>
            <p:custDataLst>
              <p:tags r:id="rId5"/>
            </p:custDataLst>
          </p:nvPr>
        </p:nvPicPr>
        <p:blipFill>
          <a:blip r:embed="rId8" cstate="print"/>
          <a:stretch>
            <a:fillRect/>
          </a:stretch>
        </p:blipFill>
        <p:spPr>
          <a:xfrm>
            <a:off x="3929058" y="1785926"/>
            <a:ext cx="4386293" cy="107157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BE" dirty="0" smtClean="0">
                <a:latin typeface="+mn-lt"/>
              </a:rPr>
              <a:t>Linear</a:t>
            </a:r>
            <a:r>
              <a:rPr lang="fr-BE" baseline="0" dirty="0" smtClean="0">
                <a:latin typeface="+mn-lt"/>
              </a:rPr>
              <a:t> Drainage</a:t>
            </a:r>
            <a:endParaRPr lang="fr-FR" dirty="0">
              <a:latin typeface="+mn-lt"/>
            </a:endParaRPr>
          </a:p>
        </p:txBody>
      </p:sp>
      <p:sp>
        <p:nvSpPr>
          <p:cNvPr id="4" name="Espace réservé du numéro de diapositive 3"/>
          <p:cNvSpPr>
            <a:spLocks noGrp="1"/>
          </p:cNvSpPr>
          <p:nvPr>
            <p:ph type="sldNum" sz="quarter" idx="12"/>
            <p:custDataLst>
              <p:tags r:id="rId3"/>
            </p:custDataLst>
          </p:nvPr>
        </p:nvSpPr>
        <p:spPr/>
        <p:txBody>
          <a:bodyPr/>
          <a:lstStyle/>
          <a:p>
            <a:fld id="{C5DC99F4-29D3-4BA2-A53B-EA44BAA905B8}" type="slidenum">
              <a:rPr lang="fr-FR" smtClean="0"/>
              <a:pPr/>
              <a:t>3</a:t>
            </a:fld>
            <a:endParaRPr lang="fr-FR"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4</a:t>
            </a:fld>
            <a:endParaRPr lang="fr-FR" dirty="0"/>
          </a:p>
        </p:txBody>
      </p:sp>
      <p:sp>
        <p:nvSpPr>
          <p:cNvPr id="3" name="Espace réservé du texte 2"/>
          <p:cNvSpPr>
            <a:spLocks noGrp="1"/>
          </p:cNvSpPr>
          <p:nvPr>
            <p:ph type="body" sz="half" idx="2"/>
            <p:custDataLst>
              <p:tags r:id="rId3"/>
            </p:custDataLst>
          </p:nvPr>
        </p:nvSpPr>
        <p:spPr>
          <a:xfrm>
            <a:off x="303312" y="1852916"/>
            <a:ext cx="3352800" cy="2520280"/>
          </a:xfrm>
        </p:spPr>
        <p:txBody>
          <a:bodyPr>
            <a:noAutofit/>
          </a:bodyPr>
          <a:lstStyle/>
          <a:p>
            <a:r>
              <a:rPr lang="en-GB" sz="1600" dirty="0"/>
              <a:t>For more than 10 years, Reivilo Ltd has been producing Polymer Concrete channels.</a:t>
            </a:r>
          </a:p>
          <a:p>
            <a:r>
              <a:rPr lang="en-GB" sz="1600" dirty="0"/>
              <a:t>The range proposed has been developed to match EN1433 requirements.</a:t>
            </a:r>
          </a:p>
          <a:p>
            <a:r>
              <a:rPr lang="en-GB" sz="1600" dirty="0"/>
              <a:t>The range is made of channel for domestic applications up to Industrial &amp; </a:t>
            </a:r>
            <a:r>
              <a:rPr lang="en-GB" sz="1600" dirty="0" err="1" smtClean="0"/>
              <a:t>Civils</a:t>
            </a:r>
            <a:r>
              <a:rPr lang="fr-BE" sz="1600" dirty="0" smtClean="0"/>
              <a:t> and Road.</a:t>
            </a:r>
            <a:endParaRPr lang="fr-FR" sz="1600" dirty="0"/>
          </a:p>
        </p:txBody>
      </p:sp>
      <p:sp>
        <p:nvSpPr>
          <p:cNvPr id="2" name="Titre 1"/>
          <p:cNvSpPr>
            <a:spLocks noGrp="1"/>
          </p:cNvSpPr>
          <p:nvPr>
            <p:ph type="title"/>
            <p:custDataLst>
              <p:tags r:id="rId4"/>
            </p:custDataLst>
          </p:nvPr>
        </p:nvSpPr>
        <p:spPr>
          <a:xfrm>
            <a:off x="107504" y="789110"/>
            <a:ext cx="7886728" cy="695674"/>
          </a:xfrm>
        </p:spPr>
        <p:txBody>
          <a:bodyPr>
            <a:normAutofit/>
          </a:bodyPr>
          <a:lstStyle/>
          <a:p>
            <a:r>
              <a:rPr lang="fr-BE" sz="3600" dirty="0" smtClean="0">
                <a:latin typeface="+mn-lt"/>
              </a:rPr>
              <a:t>Polymer</a:t>
            </a:r>
            <a:r>
              <a:rPr lang="fr-BE" sz="3600" baseline="0" dirty="0" smtClean="0">
                <a:latin typeface="+mn-lt"/>
              </a:rPr>
              <a:t> Concrete Water Drainage</a:t>
            </a:r>
            <a:endParaRPr lang="fr-FR" sz="3600" dirty="0">
              <a:latin typeface="+mn-lt"/>
            </a:endParaRPr>
          </a:p>
        </p:txBody>
      </p:sp>
      <p:pic>
        <p:nvPicPr>
          <p:cNvPr id="5" name="Espace réservé du contenu 4" descr="DSC_0008.jpg"/>
          <p:cNvPicPr>
            <a:picLocks noGrp="1" noChangeAspect="1"/>
          </p:cNvPicPr>
          <p:nvPr>
            <p:ph idx="1"/>
            <p:custDataLst>
              <p:tags r:id="rId5"/>
            </p:custDataLst>
          </p:nvPr>
        </p:nvPicPr>
        <p:blipFill>
          <a:blip r:embed="rId12" cstate="print"/>
          <a:stretch>
            <a:fillRect/>
          </a:stretch>
        </p:blipFill>
        <p:spPr>
          <a:xfrm>
            <a:off x="6660232" y="5013176"/>
            <a:ext cx="1950720" cy="1295400"/>
          </a:xfrm>
        </p:spPr>
      </p:pic>
      <p:pic>
        <p:nvPicPr>
          <p:cNvPr id="6" name="Image 5"/>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3491880" y="4509120"/>
            <a:ext cx="3162300" cy="2019300"/>
          </a:xfrm>
          <a:prstGeom prst="rect">
            <a:avLst/>
          </a:prstGeom>
        </p:spPr>
      </p:pic>
      <p:pic>
        <p:nvPicPr>
          <p:cNvPr id="7" name="Image 6"/>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4716016" y="1873746"/>
            <a:ext cx="2139702" cy="2852936"/>
          </a:xfrm>
          <a:prstGeom prst="rect">
            <a:avLst/>
          </a:prstGeom>
        </p:spPr>
      </p:pic>
      <p:pic>
        <p:nvPicPr>
          <p:cNvPr id="8" name="Image 7"/>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7020272" y="2204864"/>
            <a:ext cx="1995686" cy="2660915"/>
          </a:xfrm>
          <a:prstGeom prst="rect">
            <a:avLst/>
          </a:prstGeom>
        </p:spPr>
      </p:pic>
      <p:pic>
        <p:nvPicPr>
          <p:cNvPr id="9" name="Picture 23" descr="Bunt-2"/>
          <p:cNvPicPr>
            <a:picLocks noChangeAspect="1" noChangeArrowheads="1"/>
          </p:cNvPicPr>
          <p:nvPr>
            <p:custDataLst>
              <p:tags r:id="rId9"/>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67544" y="4509120"/>
            <a:ext cx="3024336" cy="19830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5</a:t>
            </a:fld>
            <a:endParaRPr lang="fr-FR" dirty="0"/>
          </a:p>
        </p:txBody>
      </p:sp>
      <p:sp>
        <p:nvSpPr>
          <p:cNvPr id="3" name="Espace réservé du texte 2"/>
          <p:cNvSpPr>
            <a:spLocks noGrp="1"/>
          </p:cNvSpPr>
          <p:nvPr>
            <p:ph type="body" sz="half" idx="2"/>
            <p:custDataLst>
              <p:tags r:id="rId3"/>
            </p:custDataLst>
          </p:nvPr>
        </p:nvSpPr>
        <p:spPr>
          <a:xfrm>
            <a:off x="323528" y="1988840"/>
            <a:ext cx="3352800" cy="1905001"/>
          </a:xfrm>
        </p:spPr>
        <p:txBody>
          <a:bodyPr>
            <a:noAutofit/>
          </a:bodyPr>
          <a:lstStyle/>
          <a:p>
            <a:r>
              <a:rPr lang="fr-BE" sz="1600" dirty="0" smtClean="0"/>
              <a:t>Tunnel </a:t>
            </a:r>
            <a:r>
              <a:rPr lang="fr-BE" sz="1600" dirty="0" err="1" smtClean="0"/>
              <a:t>channels</a:t>
            </a:r>
            <a:r>
              <a:rPr lang="fr-BE" sz="1600" dirty="0" smtClean="0"/>
              <a:t> are </a:t>
            </a:r>
            <a:r>
              <a:rPr lang="fr-BE" sz="1600" dirty="0" err="1" smtClean="0"/>
              <a:t>used</a:t>
            </a:r>
            <a:r>
              <a:rPr lang="fr-BE" sz="1600" dirty="0" smtClean="0"/>
              <a:t> in </a:t>
            </a:r>
            <a:r>
              <a:rPr lang="fr-BE" sz="1600" dirty="0" err="1" smtClean="0"/>
              <a:t>those</a:t>
            </a:r>
            <a:r>
              <a:rPr lang="fr-BE" sz="1600" dirty="0" smtClean="0"/>
              <a:t> </a:t>
            </a:r>
            <a:r>
              <a:rPr lang="fr-BE" sz="1600" dirty="0" smtClean="0"/>
              <a:t>locations </a:t>
            </a:r>
            <a:r>
              <a:rPr lang="fr-BE" sz="1600" dirty="0" smtClean="0"/>
              <a:t>in </a:t>
            </a:r>
            <a:r>
              <a:rPr lang="fr-BE" sz="1600" dirty="0" err="1" smtClean="0"/>
              <a:t>order</a:t>
            </a:r>
            <a:r>
              <a:rPr lang="fr-BE" sz="1600" dirty="0" smtClean="0"/>
              <a:t> to drain as </a:t>
            </a:r>
            <a:r>
              <a:rPr lang="fr-BE" sz="1600" dirty="0" err="1" smtClean="0"/>
              <a:t>fast</a:t>
            </a:r>
            <a:r>
              <a:rPr lang="fr-BE" sz="1600" dirty="0" smtClean="0"/>
              <a:t> as possible the surface water. </a:t>
            </a:r>
            <a:r>
              <a:rPr lang="fr-BE" sz="1600" dirty="0" err="1" smtClean="0"/>
              <a:t>They</a:t>
            </a:r>
            <a:r>
              <a:rPr lang="fr-BE" sz="1600" dirty="0" smtClean="0"/>
              <a:t> </a:t>
            </a:r>
            <a:r>
              <a:rPr lang="fr-BE" sz="1600" dirty="0" err="1" smtClean="0"/>
              <a:t>form</a:t>
            </a:r>
            <a:r>
              <a:rPr lang="fr-BE" sz="1600" dirty="0" smtClean="0"/>
              <a:t> a </a:t>
            </a:r>
            <a:r>
              <a:rPr lang="fr-BE" sz="1600" dirty="0" err="1" smtClean="0"/>
              <a:t>perfect</a:t>
            </a:r>
            <a:r>
              <a:rPr lang="fr-BE" sz="1600" dirty="0" smtClean="0"/>
              <a:t> </a:t>
            </a:r>
            <a:r>
              <a:rPr lang="fr-BE" sz="1600" dirty="0" err="1" smtClean="0"/>
              <a:t>kerb</a:t>
            </a:r>
            <a:r>
              <a:rPr lang="fr-BE" sz="1600" dirty="0" smtClean="0"/>
              <a:t>.</a:t>
            </a:r>
          </a:p>
          <a:p>
            <a:endParaRPr lang="fr-FR" sz="2000" dirty="0"/>
          </a:p>
        </p:txBody>
      </p:sp>
      <p:sp>
        <p:nvSpPr>
          <p:cNvPr id="2" name="Titre 1"/>
          <p:cNvSpPr>
            <a:spLocks noGrp="1"/>
          </p:cNvSpPr>
          <p:nvPr>
            <p:ph type="title"/>
            <p:custDataLst>
              <p:tags r:id="rId4"/>
            </p:custDataLst>
          </p:nvPr>
        </p:nvSpPr>
        <p:spPr>
          <a:xfrm>
            <a:off x="142226" y="861118"/>
            <a:ext cx="7958166" cy="623666"/>
          </a:xfrm>
        </p:spPr>
        <p:txBody>
          <a:bodyPr/>
          <a:lstStyle/>
          <a:p>
            <a:r>
              <a:rPr lang="fr-BE" sz="3600" dirty="0" smtClean="0">
                <a:latin typeface="+mn-lt"/>
              </a:rPr>
              <a:t>Tunnel Drainage </a:t>
            </a:r>
            <a:r>
              <a:rPr lang="fr-BE" sz="3600" dirty="0" err="1" smtClean="0">
                <a:latin typeface="+mn-lt"/>
              </a:rPr>
              <a:t>Products</a:t>
            </a:r>
            <a:endParaRPr lang="fr-FR" sz="3600" dirty="0">
              <a:latin typeface="+mn-lt"/>
            </a:endParaRPr>
          </a:p>
        </p:txBody>
      </p:sp>
      <p:pic>
        <p:nvPicPr>
          <p:cNvPr id="5" name="Espace réservé du contenu 4" descr="sytec tunnel channel 4.JPG"/>
          <p:cNvPicPr>
            <a:picLocks noGrp="1" noChangeAspect="1"/>
          </p:cNvPicPr>
          <p:nvPr>
            <p:ph idx="1"/>
            <p:custDataLst>
              <p:tags r:id="rId5"/>
            </p:custDataLst>
          </p:nvPr>
        </p:nvPicPr>
        <p:blipFill>
          <a:blip r:embed="rId8" cstate="print"/>
          <a:stretch>
            <a:fillRect/>
          </a:stretch>
        </p:blipFill>
        <p:spPr>
          <a:xfrm>
            <a:off x="4283968" y="2270125"/>
            <a:ext cx="4272657" cy="3202755"/>
          </a:xfr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6</a:t>
            </a:fld>
            <a:endParaRPr lang="fr-FR" dirty="0"/>
          </a:p>
        </p:txBody>
      </p:sp>
      <p:sp>
        <p:nvSpPr>
          <p:cNvPr id="3" name="Espace réservé du texte 2"/>
          <p:cNvSpPr>
            <a:spLocks noGrp="1"/>
          </p:cNvSpPr>
          <p:nvPr>
            <p:ph type="body" sz="half" idx="2"/>
            <p:custDataLst>
              <p:tags r:id="rId3"/>
            </p:custDataLst>
          </p:nvPr>
        </p:nvSpPr>
        <p:spPr>
          <a:xfrm>
            <a:off x="251520" y="1740023"/>
            <a:ext cx="3352800" cy="1905001"/>
          </a:xfrm>
        </p:spPr>
        <p:txBody>
          <a:bodyPr>
            <a:normAutofit/>
          </a:bodyPr>
          <a:lstStyle/>
          <a:p>
            <a:r>
              <a:rPr lang="fr-BE" sz="1600" dirty="0" smtClean="0"/>
              <a:t>Bridge </a:t>
            </a:r>
            <a:r>
              <a:rPr lang="fr-BE" sz="1600" dirty="0" err="1" smtClean="0"/>
              <a:t>element</a:t>
            </a:r>
            <a:r>
              <a:rPr lang="fr-BE" sz="1600" dirty="0" smtClean="0"/>
              <a:t> group of </a:t>
            </a:r>
            <a:r>
              <a:rPr lang="fr-BE" sz="1600" dirty="0" err="1" smtClean="0"/>
              <a:t>products</a:t>
            </a:r>
            <a:r>
              <a:rPr lang="fr-BE" sz="1600" dirty="0" smtClean="0"/>
              <a:t> are </a:t>
            </a:r>
            <a:r>
              <a:rPr lang="fr-BE" sz="1600" dirty="0" err="1" smtClean="0"/>
              <a:t>composed</a:t>
            </a:r>
            <a:r>
              <a:rPr lang="fr-BE" sz="1600" dirty="0" smtClean="0"/>
              <a:t> of </a:t>
            </a:r>
            <a:r>
              <a:rPr lang="fr-BE" sz="1600" dirty="0" err="1" smtClean="0"/>
              <a:t>several</a:t>
            </a:r>
            <a:r>
              <a:rPr lang="fr-BE" sz="1600" dirty="0" smtClean="0"/>
              <a:t> drainage </a:t>
            </a:r>
            <a:r>
              <a:rPr lang="fr-BE" sz="1600" dirty="0" err="1" smtClean="0"/>
              <a:t>systems</a:t>
            </a:r>
            <a:r>
              <a:rPr lang="fr-BE" sz="1600" dirty="0" smtClean="0"/>
              <a:t> made of </a:t>
            </a:r>
            <a:r>
              <a:rPr lang="fr-BE" sz="1600" dirty="0" err="1" smtClean="0"/>
              <a:t>polymer</a:t>
            </a:r>
            <a:r>
              <a:rPr lang="fr-BE" sz="1600" dirty="0" smtClean="0"/>
              <a:t> </a:t>
            </a:r>
            <a:r>
              <a:rPr lang="fr-BE" sz="1600" dirty="0" err="1" smtClean="0"/>
              <a:t>concrete</a:t>
            </a:r>
            <a:r>
              <a:rPr lang="fr-BE" sz="1600" dirty="0" smtClean="0"/>
              <a:t>, </a:t>
            </a:r>
            <a:r>
              <a:rPr lang="fr-BE" sz="1600" dirty="0" err="1" smtClean="0"/>
              <a:t>Stainless</a:t>
            </a:r>
            <a:r>
              <a:rPr lang="fr-BE" sz="1600" dirty="0" smtClean="0"/>
              <a:t> </a:t>
            </a:r>
            <a:r>
              <a:rPr lang="fr-BE" sz="1600" dirty="0" err="1" smtClean="0"/>
              <a:t>Steel</a:t>
            </a:r>
            <a:r>
              <a:rPr lang="fr-BE" sz="1600" dirty="0" smtClean="0"/>
              <a:t> or Ductile Iron. </a:t>
            </a:r>
          </a:p>
          <a:p>
            <a:endParaRPr lang="fr-FR" sz="2000" dirty="0"/>
          </a:p>
        </p:txBody>
      </p:sp>
      <p:sp>
        <p:nvSpPr>
          <p:cNvPr id="2" name="Titre 1"/>
          <p:cNvSpPr>
            <a:spLocks noGrp="1"/>
          </p:cNvSpPr>
          <p:nvPr>
            <p:ph type="title"/>
            <p:custDataLst>
              <p:tags r:id="rId4"/>
            </p:custDataLst>
          </p:nvPr>
        </p:nvSpPr>
        <p:spPr>
          <a:xfrm>
            <a:off x="107504" y="861118"/>
            <a:ext cx="7958166" cy="623666"/>
          </a:xfrm>
        </p:spPr>
        <p:txBody>
          <a:bodyPr/>
          <a:lstStyle/>
          <a:p>
            <a:r>
              <a:rPr lang="fr-BE" sz="3600" dirty="0" smtClean="0">
                <a:latin typeface="+mn-lt"/>
              </a:rPr>
              <a:t>Bridge</a:t>
            </a:r>
            <a:r>
              <a:rPr lang="fr-BE" sz="3600" baseline="0" dirty="0" smtClean="0">
                <a:latin typeface="+mn-lt"/>
              </a:rPr>
              <a:t> </a:t>
            </a:r>
            <a:r>
              <a:rPr lang="fr-BE" sz="3600" baseline="0" dirty="0" err="1" smtClean="0">
                <a:latin typeface="+mn-lt"/>
              </a:rPr>
              <a:t>Elements</a:t>
            </a:r>
            <a:endParaRPr lang="fr-FR" sz="3600" dirty="0">
              <a:latin typeface="+mn-lt"/>
            </a:endParaRPr>
          </a:p>
        </p:txBody>
      </p:sp>
      <p:pic>
        <p:nvPicPr>
          <p:cNvPr id="5" name="Espace réservé du contenu 4" descr="DSCI0007.JPG"/>
          <p:cNvPicPr>
            <a:picLocks noGrp="1" noChangeAspect="1"/>
          </p:cNvPicPr>
          <p:nvPr>
            <p:ph idx="1"/>
            <p:custDataLst>
              <p:tags r:id="rId5"/>
            </p:custDataLst>
          </p:nvPr>
        </p:nvPicPr>
        <p:blipFill>
          <a:blip r:embed="rId9" cstate="print"/>
          <a:stretch>
            <a:fillRect/>
          </a:stretch>
        </p:blipFill>
        <p:spPr>
          <a:xfrm>
            <a:off x="4987230" y="2132856"/>
            <a:ext cx="3905250" cy="2928937"/>
          </a:xfrm>
        </p:spPr>
      </p:pic>
      <p:pic>
        <p:nvPicPr>
          <p:cNvPr id="6" name="Image 5"/>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467544" y="3645024"/>
            <a:ext cx="4333875" cy="2543175"/>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7</a:t>
            </a:fld>
            <a:endParaRPr lang="fr-FR" dirty="0"/>
          </a:p>
        </p:txBody>
      </p:sp>
      <p:sp>
        <p:nvSpPr>
          <p:cNvPr id="3" name="Espace réservé du texte 2"/>
          <p:cNvSpPr>
            <a:spLocks noGrp="1"/>
          </p:cNvSpPr>
          <p:nvPr>
            <p:ph type="body" sz="half" idx="2"/>
            <p:custDataLst>
              <p:tags r:id="rId3"/>
            </p:custDataLst>
          </p:nvPr>
        </p:nvSpPr>
        <p:spPr>
          <a:xfrm>
            <a:off x="251520" y="1620875"/>
            <a:ext cx="3352800" cy="1905001"/>
          </a:xfrm>
        </p:spPr>
        <p:txBody>
          <a:bodyPr>
            <a:noAutofit/>
          </a:bodyPr>
          <a:lstStyle/>
          <a:p>
            <a:r>
              <a:rPr lang="fr-BE" sz="1600" dirty="0" smtClean="0"/>
              <a:t>In the case of </a:t>
            </a:r>
            <a:r>
              <a:rPr lang="fr-BE" sz="1600" dirty="0" err="1" smtClean="0"/>
              <a:t>very</a:t>
            </a:r>
            <a:r>
              <a:rPr lang="fr-BE" sz="1600" dirty="0" smtClean="0"/>
              <a:t> sensible applications, S/S </a:t>
            </a:r>
            <a:r>
              <a:rPr lang="fr-BE" sz="1600" dirty="0" err="1" smtClean="0"/>
              <a:t>products</a:t>
            </a:r>
            <a:r>
              <a:rPr lang="fr-BE" sz="1600" dirty="0" smtClean="0"/>
              <a:t> are </a:t>
            </a:r>
            <a:r>
              <a:rPr lang="fr-BE" sz="1600" dirty="0" err="1" smtClean="0"/>
              <a:t>requested</a:t>
            </a:r>
            <a:r>
              <a:rPr lang="fr-BE" sz="1600" dirty="0" smtClean="0"/>
              <a:t>.</a:t>
            </a:r>
          </a:p>
          <a:p>
            <a:r>
              <a:rPr lang="fr-BE" sz="1600" dirty="0" smtClean="0"/>
              <a:t>In </a:t>
            </a:r>
            <a:r>
              <a:rPr lang="fr-BE" sz="1600" dirty="0" err="1" smtClean="0"/>
              <a:t>kitchens</a:t>
            </a:r>
            <a:r>
              <a:rPr lang="fr-BE" sz="1600" dirty="0" smtClean="0"/>
              <a:t>, </a:t>
            </a:r>
            <a:r>
              <a:rPr lang="fr-BE" sz="1600" dirty="0" err="1" smtClean="0"/>
              <a:t>bathrooms</a:t>
            </a:r>
            <a:r>
              <a:rPr lang="fr-BE" sz="1600" dirty="0" smtClean="0"/>
              <a:t>, </a:t>
            </a:r>
            <a:r>
              <a:rPr lang="fr-BE" sz="1600" dirty="0" err="1" smtClean="0"/>
              <a:t>chemical</a:t>
            </a:r>
            <a:r>
              <a:rPr lang="fr-BE" sz="1600" dirty="0" smtClean="0"/>
              <a:t> </a:t>
            </a:r>
            <a:r>
              <a:rPr lang="fr-BE" sz="1600" dirty="0" smtClean="0"/>
              <a:t>or </a:t>
            </a:r>
            <a:r>
              <a:rPr lang="en-GB" sz="1600" dirty="0" smtClean="0"/>
              <a:t>petrochemical</a:t>
            </a:r>
            <a:r>
              <a:rPr lang="fr-BE" sz="1600" dirty="0" smtClean="0"/>
              <a:t> sites, stainless steel channels and </a:t>
            </a:r>
            <a:r>
              <a:rPr lang="fr-BE" sz="1600" dirty="0" err="1" smtClean="0"/>
              <a:t>accessories</a:t>
            </a:r>
            <a:r>
              <a:rPr lang="fr-BE" sz="1600" dirty="0" smtClean="0"/>
              <a:t> </a:t>
            </a:r>
            <a:r>
              <a:rPr lang="fr-BE" sz="1600" dirty="0" err="1" smtClean="0"/>
              <a:t>will</a:t>
            </a:r>
            <a:r>
              <a:rPr lang="fr-BE" sz="1600" dirty="0" smtClean="0"/>
              <a:t> </a:t>
            </a:r>
            <a:r>
              <a:rPr lang="fr-BE" sz="1600" dirty="0" err="1" smtClean="0"/>
              <a:t>be</a:t>
            </a:r>
            <a:r>
              <a:rPr lang="fr-BE" sz="1600" dirty="0" smtClean="0"/>
              <a:t> </a:t>
            </a:r>
            <a:r>
              <a:rPr lang="fr-BE" sz="1600" dirty="0" err="1" smtClean="0"/>
              <a:t>used</a:t>
            </a:r>
            <a:r>
              <a:rPr lang="fr-BE" sz="1600" dirty="0" smtClean="0"/>
              <a:t>.</a:t>
            </a:r>
          </a:p>
          <a:p>
            <a:r>
              <a:rPr lang="fr-BE" sz="1600" dirty="0" smtClean="0"/>
              <a:t>Our range </a:t>
            </a:r>
            <a:r>
              <a:rPr lang="fr-BE" sz="1600" dirty="0" err="1" smtClean="0"/>
              <a:t>covers</a:t>
            </a:r>
            <a:r>
              <a:rPr lang="fr-BE" sz="1600" dirty="0" smtClean="0"/>
              <a:t> all major S/S types:        AISI 304 – 316 and 316L.</a:t>
            </a:r>
            <a:endParaRPr lang="en-GB" sz="1600" dirty="0"/>
          </a:p>
        </p:txBody>
      </p:sp>
      <p:sp>
        <p:nvSpPr>
          <p:cNvPr id="2" name="Titre 1"/>
          <p:cNvSpPr>
            <a:spLocks noGrp="1"/>
          </p:cNvSpPr>
          <p:nvPr>
            <p:ph type="title"/>
            <p:custDataLst>
              <p:tags r:id="rId4"/>
            </p:custDataLst>
          </p:nvPr>
        </p:nvSpPr>
        <p:spPr>
          <a:xfrm>
            <a:off x="142226" y="717102"/>
            <a:ext cx="7958166" cy="767682"/>
          </a:xfrm>
        </p:spPr>
        <p:txBody>
          <a:bodyPr/>
          <a:lstStyle/>
          <a:p>
            <a:r>
              <a:rPr lang="fr-BE" sz="3600" dirty="0" err="1" smtClean="0">
                <a:latin typeface="+mn-lt"/>
              </a:rPr>
              <a:t>Stainless</a:t>
            </a:r>
            <a:r>
              <a:rPr lang="fr-BE" sz="3600" dirty="0" smtClean="0">
                <a:latin typeface="+mn-lt"/>
              </a:rPr>
              <a:t> </a:t>
            </a:r>
            <a:r>
              <a:rPr lang="fr-BE" sz="3600" dirty="0" err="1" smtClean="0">
                <a:latin typeface="+mn-lt"/>
              </a:rPr>
              <a:t>Steel</a:t>
            </a:r>
            <a:r>
              <a:rPr lang="fr-BE" sz="3600" dirty="0" smtClean="0">
                <a:latin typeface="+mn-lt"/>
              </a:rPr>
              <a:t> </a:t>
            </a:r>
            <a:r>
              <a:rPr lang="fr-BE" sz="3600" dirty="0" err="1" smtClean="0">
                <a:latin typeface="+mn-lt"/>
              </a:rPr>
              <a:t>Channels</a:t>
            </a:r>
            <a:endParaRPr lang="en-GB" sz="3600" dirty="0">
              <a:latin typeface="+mn-lt"/>
            </a:endParaRPr>
          </a:p>
        </p:txBody>
      </p:sp>
      <p:pic>
        <p:nvPicPr>
          <p:cNvPr id="5" name="Espace réservé du contenu 4" descr="P1010147.JPG"/>
          <p:cNvPicPr>
            <a:picLocks noGrp="1" noChangeAspect="1"/>
          </p:cNvPicPr>
          <p:nvPr>
            <p:ph idx="1"/>
            <p:custDataLst>
              <p:tags r:id="rId5"/>
            </p:custDataLst>
          </p:nvPr>
        </p:nvPicPr>
        <p:blipFill>
          <a:blip r:embed="rId13" cstate="print"/>
          <a:stretch>
            <a:fillRect/>
          </a:stretch>
        </p:blipFill>
        <p:spPr>
          <a:xfrm>
            <a:off x="4932040" y="4869160"/>
            <a:ext cx="2431393" cy="1822776"/>
          </a:xfrm>
        </p:spPr>
      </p:pic>
      <p:pic>
        <p:nvPicPr>
          <p:cNvPr id="6" name="Image 5" descr="S 150.JPG"/>
          <p:cNvPicPr>
            <a:picLocks noChangeAspect="1"/>
          </p:cNvPicPr>
          <p:nvPr>
            <p:custDataLst>
              <p:tags r:id="rId6"/>
            </p:custDataLst>
          </p:nvPr>
        </p:nvPicPr>
        <p:blipFill>
          <a:blip r:embed="rId14" cstate="print"/>
          <a:stretch>
            <a:fillRect/>
          </a:stretch>
        </p:blipFill>
        <p:spPr>
          <a:xfrm>
            <a:off x="7164288" y="1620875"/>
            <a:ext cx="1411324" cy="2122167"/>
          </a:xfrm>
          <a:prstGeom prst="rect">
            <a:avLst/>
          </a:prstGeom>
        </p:spPr>
      </p:pic>
      <p:pic>
        <p:nvPicPr>
          <p:cNvPr id="7" name="Image 6"/>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4355976" y="1798825"/>
            <a:ext cx="2034226" cy="2712301"/>
          </a:xfrm>
          <a:prstGeom prst="rect">
            <a:avLst/>
          </a:prstGeom>
        </p:spPr>
      </p:pic>
      <p:pic>
        <p:nvPicPr>
          <p:cNvPr id="9" name="Image 8"/>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6732240" y="3861048"/>
            <a:ext cx="2142077" cy="1606558"/>
          </a:xfrm>
          <a:prstGeom prst="rect">
            <a:avLst/>
          </a:prstGeom>
        </p:spPr>
      </p:pic>
      <p:pic>
        <p:nvPicPr>
          <p:cNvPr id="10" name="Image 9"/>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tretch>
            <a:fillRect/>
          </a:stretch>
        </p:blipFill>
        <p:spPr>
          <a:xfrm>
            <a:off x="2485579" y="4437112"/>
            <a:ext cx="2380801" cy="1784719"/>
          </a:xfrm>
          <a:prstGeom prst="rect">
            <a:avLst/>
          </a:prstGeom>
        </p:spPr>
      </p:pic>
      <p:pic>
        <p:nvPicPr>
          <p:cNvPr id="11" name="Image 10"/>
          <p:cNvPicPr>
            <a:picLocks noChangeAspect="1"/>
          </p:cNvPicPr>
          <p:nvPr>
            <p:custDataLst>
              <p:tags r:id="rId10"/>
            </p:custDataLst>
          </p:nvPr>
        </p:nvPicPr>
        <p:blipFill>
          <a:blip r:embed="rId18" cstate="print">
            <a:extLst>
              <a:ext uri="{28A0092B-C50C-407E-A947-70E740481C1C}">
                <a14:useLocalDpi xmlns:a14="http://schemas.microsoft.com/office/drawing/2010/main" val="0"/>
              </a:ext>
            </a:extLst>
          </a:blip>
          <a:stretch>
            <a:fillRect/>
          </a:stretch>
        </p:blipFill>
        <p:spPr>
          <a:xfrm>
            <a:off x="323528" y="4444252"/>
            <a:ext cx="2007863" cy="1505028"/>
          </a:xfrm>
          <a:prstGeom prst="rect">
            <a:avLst/>
          </a:prstGeom>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8</a:t>
            </a:fld>
            <a:endParaRPr lang="fr-FR" dirty="0"/>
          </a:p>
        </p:txBody>
      </p:sp>
      <p:sp>
        <p:nvSpPr>
          <p:cNvPr id="3" name="Espace réservé du texte 2"/>
          <p:cNvSpPr>
            <a:spLocks noGrp="1"/>
          </p:cNvSpPr>
          <p:nvPr>
            <p:ph type="body" sz="half" idx="2"/>
            <p:custDataLst>
              <p:tags r:id="rId3"/>
            </p:custDataLst>
          </p:nvPr>
        </p:nvSpPr>
        <p:spPr>
          <a:xfrm>
            <a:off x="251520" y="1770450"/>
            <a:ext cx="3352800" cy="3281537"/>
          </a:xfrm>
        </p:spPr>
        <p:txBody>
          <a:bodyPr>
            <a:noAutofit/>
          </a:bodyPr>
          <a:lstStyle/>
          <a:p>
            <a:r>
              <a:rPr lang="en-GB" sz="1600" dirty="0"/>
              <a:t>Thermoplastic channels are available in different sections and loading classes.</a:t>
            </a:r>
          </a:p>
          <a:p>
            <a:r>
              <a:rPr lang="en-GB" sz="1600" dirty="0"/>
              <a:t>Depending on various applications, the material used to manufacture those parts will vary.</a:t>
            </a:r>
          </a:p>
          <a:p>
            <a:r>
              <a:rPr lang="en-GB" sz="1600" dirty="0"/>
              <a:t>Thermoplastic products are light but robust. They are also eco-friendly as they are manufactured from recycled material.</a:t>
            </a:r>
          </a:p>
        </p:txBody>
      </p:sp>
      <p:sp>
        <p:nvSpPr>
          <p:cNvPr id="2" name="Titre 1"/>
          <p:cNvSpPr>
            <a:spLocks noGrp="1"/>
          </p:cNvSpPr>
          <p:nvPr>
            <p:ph type="title"/>
            <p:custDataLst>
              <p:tags r:id="rId4"/>
            </p:custDataLst>
          </p:nvPr>
        </p:nvSpPr>
        <p:spPr>
          <a:xfrm>
            <a:off x="142796" y="789110"/>
            <a:ext cx="8029604" cy="695674"/>
          </a:xfrm>
        </p:spPr>
        <p:txBody>
          <a:bodyPr>
            <a:normAutofit/>
          </a:bodyPr>
          <a:lstStyle/>
          <a:p>
            <a:r>
              <a:rPr lang="fr-BE" sz="3600" dirty="0" err="1" smtClean="0">
                <a:latin typeface="+mn-lt"/>
              </a:rPr>
              <a:t>Thermoplastic</a:t>
            </a:r>
            <a:r>
              <a:rPr lang="fr-BE" sz="3600" dirty="0" smtClean="0">
                <a:latin typeface="+mn-lt"/>
              </a:rPr>
              <a:t> </a:t>
            </a:r>
            <a:r>
              <a:rPr lang="fr-BE" sz="3600" dirty="0" err="1" smtClean="0">
                <a:latin typeface="+mn-lt"/>
              </a:rPr>
              <a:t>Channels</a:t>
            </a:r>
            <a:r>
              <a:rPr lang="fr-BE" sz="3600" baseline="0" dirty="0" smtClean="0">
                <a:latin typeface="+mn-lt"/>
              </a:rPr>
              <a:t> &amp; </a:t>
            </a:r>
            <a:r>
              <a:rPr lang="fr-BE" sz="3600" baseline="0" dirty="0" err="1" smtClean="0">
                <a:latin typeface="+mn-lt"/>
              </a:rPr>
              <a:t>Gratings</a:t>
            </a:r>
            <a:endParaRPr lang="en-GB" sz="3600" dirty="0">
              <a:latin typeface="+mn-lt"/>
            </a:endParaRPr>
          </a:p>
        </p:txBody>
      </p:sp>
      <p:pic>
        <p:nvPicPr>
          <p:cNvPr id="8" name="Espace réservé du contenu 7"/>
          <p:cNvPicPr>
            <a:picLocks noGrp="1" noChangeAspect="1"/>
          </p:cNvPicPr>
          <p:nvPr>
            <p:ph idx="1"/>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4139952" y="2060848"/>
            <a:ext cx="3251200" cy="2438400"/>
          </a:xfrm>
        </p:spPr>
      </p:pic>
      <p:pic>
        <p:nvPicPr>
          <p:cNvPr id="11" name="Image 10"/>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6084168" y="4077072"/>
            <a:ext cx="2538523" cy="1911104"/>
          </a:xfrm>
          <a:prstGeom prst="rect">
            <a:avLst/>
          </a:prstGeom>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2"/>
            </p:custDataLst>
          </p:nvPr>
        </p:nvSpPr>
        <p:spPr/>
        <p:txBody>
          <a:bodyPr/>
          <a:lstStyle/>
          <a:p>
            <a:fld id="{C5DC99F4-29D3-4BA2-A53B-EA44BAA905B8}" type="slidenum">
              <a:rPr lang="fr-FR" smtClean="0"/>
              <a:pPr/>
              <a:t>9</a:t>
            </a:fld>
            <a:endParaRPr lang="fr-FR" dirty="0"/>
          </a:p>
        </p:txBody>
      </p:sp>
      <p:sp>
        <p:nvSpPr>
          <p:cNvPr id="3" name="Espace réservé du texte 2"/>
          <p:cNvSpPr>
            <a:spLocks noGrp="1"/>
          </p:cNvSpPr>
          <p:nvPr>
            <p:ph type="body" sz="half" idx="2"/>
            <p:custDataLst>
              <p:tags r:id="rId3"/>
            </p:custDataLst>
          </p:nvPr>
        </p:nvSpPr>
        <p:spPr>
          <a:xfrm>
            <a:off x="323528" y="1762523"/>
            <a:ext cx="3352800" cy="2193033"/>
          </a:xfrm>
        </p:spPr>
        <p:txBody>
          <a:bodyPr>
            <a:noAutofit/>
          </a:bodyPr>
          <a:lstStyle/>
          <a:p>
            <a:pPr marL="342900" indent="-342900">
              <a:buFont typeface="Arial" pitchFamily="34" charset="0"/>
              <a:buChar char="•"/>
            </a:pPr>
            <a:r>
              <a:rPr lang="en-GB" sz="1600" dirty="0" smtClean="0"/>
              <a:t>Cast Iron Channels &amp; Gratings.</a:t>
            </a:r>
          </a:p>
          <a:p>
            <a:pPr marL="342900" indent="-342900">
              <a:buFont typeface="Arial" pitchFamily="34" charset="0"/>
              <a:buChar char="•"/>
            </a:pPr>
            <a:r>
              <a:rPr lang="en-GB" sz="1600" dirty="0" smtClean="0"/>
              <a:t>Various sections: 100 &amp; 150 and 200</a:t>
            </a:r>
          </a:p>
          <a:p>
            <a:pPr marL="342900" indent="-342900">
              <a:buFont typeface="Arial" pitchFamily="34" charset="0"/>
              <a:buChar char="•"/>
            </a:pPr>
            <a:r>
              <a:rPr lang="en-GB" sz="1600" dirty="0" smtClean="0"/>
              <a:t>Various </a:t>
            </a:r>
            <a:r>
              <a:rPr lang="en-GB" sz="1600" dirty="0" smtClean="0"/>
              <a:t>lengths: </a:t>
            </a:r>
            <a:r>
              <a:rPr lang="en-GB" sz="1600" dirty="0" smtClean="0"/>
              <a:t>up to </a:t>
            </a:r>
            <a:r>
              <a:rPr lang="en-GB" sz="1600" dirty="0" smtClean="0"/>
              <a:t>750mm.</a:t>
            </a:r>
            <a:endParaRPr lang="en-GB" sz="1600" dirty="0"/>
          </a:p>
        </p:txBody>
      </p:sp>
      <p:sp>
        <p:nvSpPr>
          <p:cNvPr id="2" name="Titre 1"/>
          <p:cNvSpPr>
            <a:spLocks noGrp="1"/>
          </p:cNvSpPr>
          <p:nvPr>
            <p:ph type="title"/>
            <p:custDataLst>
              <p:tags r:id="rId4"/>
            </p:custDataLst>
          </p:nvPr>
        </p:nvSpPr>
        <p:spPr>
          <a:xfrm>
            <a:off x="142796" y="789110"/>
            <a:ext cx="8029604" cy="695674"/>
          </a:xfrm>
        </p:spPr>
        <p:txBody>
          <a:bodyPr/>
          <a:lstStyle/>
          <a:p>
            <a:r>
              <a:rPr lang="fr-BE" sz="3600" dirty="0" err="1" smtClean="0">
                <a:latin typeface="+mn-lt"/>
              </a:rPr>
              <a:t>Cast</a:t>
            </a:r>
            <a:r>
              <a:rPr lang="fr-BE" sz="3600" dirty="0" smtClean="0">
                <a:latin typeface="+mn-lt"/>
              </a:rPr>
              <a:t> </a:t>
            </a:r>
            <a:r>
              <a:rPr lang="fr-BE" sz="3600" dirty="0" err="1" smtClean="0">
                <a:latin typeface="+mn-lt"/>
              </a:rPr>
              <a:t>Iron</a:t>
            </a:r>
            <a:r>
              <a:rPr lang="fr-BE" sz="3600" dirty="0" smtClean="0">
                <a:latin typeface="+mn-lt"/>
              </a:rPr>
              <a:t> </a:t>
            </a:r>
            <a:r>
              <a:rPr lang="fr-BE" sz="3600" dirty="0" err="1" smtClean="0">
                <a:latin typeface="+mn-lt"/>
              </a:rPr>
              <a:t>Channels</a:t>
            </a:r>
            <a:endParaRPr lang="en-GB" sz="3600" dirty="0">
              <a:latin typeface="+mn-lt"/>
            </a:endParaRPr>
          </a:p>
        </p:txBody>
      </p:sp>
      <p:pic>
        <p:nvPicPr>
          <p:cNvPr id="12" name="Espace réservé du contenu 9"/>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5486598" y="1700808"/>
            <a:ext cx="2973834" cy="2230376"/>
          </a:xfrm>
          <a:prstGeom prst="rect">
            <a:avLst/>
          </a:prstGeom>
        </p:spPr>
      </p:pic>
      <p:pic>
        <p:nvPicPr>
          <p:cNvPr id="11" name="Image 10"/>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2843808" y="4077072"/>
            <a:ext cx="3168352" cy="2376264"/>
          </a:xfrm>
          <a:prstGeom prst="rect">
            <a:avLst/>
          </a:prstGeom>
        </p:spPr>
      </p:pic>
    </p:spTree>
    <p:custDataLst>
      <p:tags r:id="rId1"/>
    </p:custDataLst>
    <p:extLst>
      <p:ext uri="{BB962C8B-B14F-4D97-AF65-F5344CB8AC3E}">
        <p14:creationId xmlns:p14="http://schemas.microsoft.com/office/powerpoint/2010/main" val="2290207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bFMX2yjI9Vni1Up9wr3XCG"/>
</p:tagLst>
</file>

<file path=ppt/tags/tag10.xml><?xml version="1.0" encoding="utf-8"?>
<p:tagLst xmlns:a="http://schemas.openxmlformats.org/drawingml/2006/main" xmlns:r="http://schemas.openxmlformats.org/officeDocument/2006/relationships" xmlns:p="http://schemas.openxmlformats.org/presentationml/2006/main">
  <p:tag name="DVSHAPEID" val="CDAuja45TFhSHNplsycsuM"/>
</p:tagLst>
</file>

<file path=ppt/tags/tag100.xml><?xml version="1.0" encoding="utf-8"?>
<p:tagLst xmlns:a="http://schemas.openxmlformats.org/drawingml/2006/main" xmlns:r="http://schemas.openxmlformats.org/officeDocument/2006/relationships" xmlns:p="http://schemas.openxmlformats.org/presentationml/2006/main">
  <p:tag name="DVSHAPEID" val="LCZS9WoJECuvp5ltaQXe50"/>
</p:tagLst>
</file>

<file path=ppt/tags/tag101.xml><?xml version="1.0" encoding="utf-8"?>
<p:tagLst xmlns:a="http://schemas.openxmlformats.org/drawingml/2006/main" xmlns:r="http://schemas.openxmlformats.org/officeDocument/2006/relationships" xmlns:p="http://schemas.openxmlformats.org/presentationml/2006/main">
  <p:tag name="DVSECTIONID" val="6HqqOxeSqjICodypxZoQ4F"/>
</p:tagLst>
</file>

<file path=ppt/tags/tag102.xml><?xml version="1.0" encoding="utf-8"?>
<p:tagLst xmlns:a="http://schemas.openxmlformats.org/drawingml/2006/main" xmlns:r="http://schemas.openxmlformats.org/officeDocument/2006/relationships" xmlns:p="http://schemas.openxmlformats.org/presentationml/2006/main">
  <p:tag name="DVSHAPEID" val="kC6z7SvBFwyM4vv8C2nVrU"/>
</p:tagLst>
</file>

<file path=ppt/tags/tag103.xml><?xml version="1.0" encoding="utf-8"?>
<p:tagLst xmlns:a="http://schemas.openxmlformats.org/drawingml/2006/main" xmlns:r="http://schemas.openxmlformats.org/officeDocument/2006/relationships" xmlns:p="http://schemas.openxmlformats.org/presentationml/2006/main">
  <p:tag name="DVSHAPEID" val="pyU68u87G7992dAZhAIYvC"/>
</p:tagLst>
</file>

<file path=ppt/tags/tag104.xml><?xml version="1.0" encoding="utf-8"?>
<p:tagLst xmlns:a="http://schemas.openxmlformats.org/drawingml/2006/main" xmlns:r="http://schemas.openxmlformats.org/officeDocument/2006/relationships" xmlns:p="http://schemas.openxmlformats.org/presentationml/2006/main">
  <p:tag name="DVSHAPEID" val="F6d6JS0pfs9tL8NISNcou4"/>
</p:tagLst>
</file>

<file path=ppt/tags/tag105.xml><?xml version="1.0" encoding="utf-8"?>
<p:tagLst xmlns:a="http://schemas.openxmlformats.org/drawingml/2006/main" xmlns:r="http://schemas.openxmlformats.org/officeDocument/2006/relationships" xmlns:p="http://schemas.openxmlformats.org/presentationml/2006/main">
  <p:tag name="DVSHAPEID" val="uoB0R6KKFeqBHFcCJwg8M2"/>
</p:tagLst>
</file>

<file path=ppt/tags/tag106.xml><?xml version="1.0" encoding="utf-8"?>
<p:tagLst xmlns:a="http://schemas.openxmlformats.org/drawingml/2006/main" xmlns:r="http://schemas.openxmlformats.org/officeDocument/2006/relationships" xmlns:p="http://schemas.openxmlformats.org/presentationml/2006/main">
  <p:tag name="DVSECTIONID" val="59zAwfNM4RlLDNiaEqw1F9"/>
</p:tagLst>
</file>

<file path=ppt/tags/tag107.xml><?xml version="1.0" encoding="utf-8"?>
<p:tagLst xmlns:a="http://schemas.openxmlformats.org/drawingml/2006/main" xmlns:r="http://schemas.openxmlformats.org/officeDocument/2006/relationships" xmlns:p="http://schemas.openxmlformats.org/presentationml/2006/main">
  <p:tag name="DVSHAPEID" val="RE6feMMni65RYYfBnzae9c"/>
</p:tagLst>
</file>

<file path=ppt/tags/tag108.xml><?xml version="1.0" encoding="utf-8"?>
<p:tagLst xmlns:a="http://schemas.openxmlformats.org/drawingml/2006/main" xmlns:r="http://schemas.openxmlformats.org/officeDocument/2006/relationships" xmlns:p="http://schemas.openxmlformats.org/presentationml/2006/main">
  <p:tag name="DVSHAPEID" val="2UBG7BTeKQApSE3c5RLsOa"/>
</p:tagLst>
</file>

<file path=ppt/tags/tag109.xml><?xml version="1.0" encoding="utf-8"?>
<p:tagLst xmlns:a="http://schemas.openxmlformats.org/drawingml/2006/main" xmlns:r="http://schemas.openxmlformats.org/officeDocument/2006/relationships" xmlns:p="http://schemas.openxmlformats.org/presentationml/2006/main">
  <p:tag name="DVSHAPEID" val="JrwVNEQcInPr4ZTiYRe3zU"/>
</p:tagLst>
</file>

<file path=ppt/tags/tag11.xml><?xml version="1.0" encoding="utf-8"?>
<p:tagLst xmlns:a="http://schemas.openxmlformats.org/drawingml/2006/main" xmlns:r="http://schemas.openxmlformats.org/officeDocument/2006/relationships" xmlns:p="http://schemas.openxmlformats.org/presentationml/2006/main">
  <p:tag name="DVSHAPEID" val="f0Tr4N4efQUonK93UcafoM"/>
</p:tagLst>
</file>

<file path=ppt/tags/tag110.xml><?xml version="1.0" encoding="utf-8"?>
<p:tagLst xmlns:a="http://schemas.openxmlformats.org/drawingml/2006/main" xmlns:r="http://schemas.openxmlformats.org/officeDocument/2006/relationships" xmlns:p="http://schemas.openxmlformats.org/presentationml/2006/main">
  <p:tag name="DVSHAPEID" val="WCrvek3vHnlPpBk6wejtDZ"/>
</p:tagLst>
</file>

<file path=ppt/tags/tag111.xml><?xml version="1.0" encoding="utf-8"?>
<p:tagLst xmlns:a="http://schemas.openxmlformats.org/drawingml/2006/main" xmlns:r="http://schemas.openxmlformats.org/officeDocument/2006/relationships" xmlns:p="http://schemas.openxmlformats.org/presentationml/2006/main">
  <p:tag name="DVSHAPEID" val="aWpfVm7wp7moHQBS85fhI1"/>
</p:tagLst>
</file>

<file path=ppt/tags/tag112.xml><?xml version="1.0" encoding="utf-8"?>
<p:tagLst xmlns:a="http://schemas.openxmlformats.org/drawingml/2006/main" xmlns:r="http://schemas.openxmlformats.org/officeDocument/2006/relationships" xmlns:p="http://schemas.openxmlformats.org/presentationml/2006/main">
  <p:tag name="DVSECTIONID" val="CCYTbHBq3mRqBhRd1Y5DfQ"/>
</p:tagLst>
</file>

<file path=ppt/tags/tag113.xml><?xml version="1.0" encoding="utf-8"?>
<p:tagLst xmlns:a="http://schemas.openxmlformats.org/drawingml/2006/main" xmlns:r="http://schemas.openxmlformats.org/officeDocument/2006/relationships" xmlns:p="http://schemas.openxmlformats.org/presentationml/2006/main">
  <p:tag name="DVSHAPEID" val="xKIiWoHE7wLaS6fQpawAyN"/>
</p:tagLst>
</file>

<file path=ppt/tags/tag114.xml><?xml version="1.0" encoding="utf-8"?>
<p:tagLst xmlns:a="http://schemas.openxmlformats.org/drawingml/2006/main" xmlns:r="http://schemas.openxmlformats.org/officeDocument/2006/relationships" xmlns:p="http://schemas.openxmlformats.org/presentationml/2006/main">
  <p:tag name="DVSHAPEID" val="JxClRVRJjoPEz20MUO3MWL"/>
</p:tagLst>
</file>

<file path=ppt/tags/tag115.xml><?xml version="1.0" encoding="utf-8"?>
<p:tagLst xmlns:a="http://schemas.openxmlformats.org/drawingml/2006/main" xmlns:r="http://schemas.openxmlformats.org/officeDocument/2006/relationships" xmlns:p="http://schemas.openxmlformats.org/presentationml/2006/main">
  <p:tag name="DVSHAPEID" val="43fsRYkw9kxXLMpY5hJk5e"/>
</p:tagLst>
</file>

<file path=ppt/tags/tag116.xml><?xml version="1.0" encoding="utf-8"?>
<p:tagLst xmlns:a="http://schemas.openxmlformats.org/drawingml/2006/main" xmlns:r="http://schemas.openxmlformats.org/officeDocument/2006/relationships" xmlns:p="http://schemas.openxmlformats.org/presentationml/2006/main">
  <p:tag name="DVSHAPEID" val="j0dscotTvP7PkHPw7pEq09"/>
</p:tagLst>
</file>

<file path=ppt/tags/tag117.xml><?xml version="1.0" encoding="utf-8"?>
<p:tagLst xmlns:a="http://schemas.openxmlformats.org/drawingml/2006/main" xmlns:r="http://schemas.openxmlformats.org/officeDocument/2006/relationships" xmlns:p="http://schemas.openxmlformats.org/presentationml/2006/main">
  <p:tag name="DVSHAPEID" val="76cmYjmUgjiXeC8oItgqT0"/>
</p:tagLst>
</file>

<file path=ppt/tags/tag118.xml><?xml version="1.0" encoding="utf-8"?>
<p:tagLst xmlns:a="http://schemas.openxmlformats.org/drawingml/2006/main" xmlns:r="http://schemas.openxmlformats.org/officeDocument/2006/relationships" xmlns:p="http://schemas.openxmlformats.org/presentationml/2006/main">
  <p:tag name="DVSHAPEID" val="tj6zZS0qVWCzWq6jSuOL8H"/>
</p:tagLst>
</file>

<file path=ppt/tags/tag119.xml><?xml version="1.0" encoding="utf-8"?>
<p:tagLst xmlns:a="http://schemas.openxmlformats.org/drawingml/2006/main" xmlns:r="http://schemas.openxmlformats.org/officeDocument/2006/relationships" xmlns:p="http://schemas.openxmlformats.org/presentationml/2006/main">
  <p:tag name="DVSHAPEID" val="kjzBHc78PfMxt5sPebdeER"/>
</p:tagLst>
</file>

<file path=ppt/tags/tag12.xml><?xml version="1.0" encoding="utf-8"?>
<p:tagLst xmlns:a="http://schemas.openxmlformats.org/drawingml/2006/main" xmlns:r="http://schemas.openxmlformats.org/officeDocument/2006/relationships" xmlns:p="http://schemas.openxmlformats.org/presentationml/2006/main">
  <p:tag name="DVSHAPEID" val="27YwormSbGgQnzBR6h1Epq"/>
</p:tagLst>
</file>

<file path=ppt/tags/tag120.xml><?xml version="1.0" encoding="utf-8"?>
<p:tagLst xmlns:a="http://schemas.openxmlformats.org/drawingml/2006/main" xmlns:r="http://schemas.openxmlformats.org/officeDocument/2006/relationships" xmlns:p="http://schemas.openxmlformats.org/presentationml/2006/main">
  <p:tag name="DVSHAPEID" val="0LmZJKaWG1nLYMZnaNjN7n"/>
</p:tagLst>
</file>

<file path=ppt/tags/tag121.xml><?xml version="1.0" encoding="utf-8"?>
<p:tagLst xmlns:a="http://schemas.openxmlformats.org/drawingml/2006/main" xmlns:r="http://schemas.openxmlformats.org/officeDocument/2006/relationships" xmlns:p="http://schemas.openxmlformats.org/presentationml/2006/main">
  <p:tag name="DVSHAPEID" val="MpX0Q3fCyU2sjOeItmXTyK"/>
</p:tagLst>
</file>

<file path=ppt/tags/tag122.xml><?xml version="1.0" encoding="utf-8"?>
<p:tagLst xmlns:a="http://schemas.openxmlformats.org/drawingml/2006/main" xmlns:r="http://schemas.openxmlformats.org/officeDocument/2006/relationships" xmlns:p="http://schemas.openxmlformats.org/presentationml/2006/main">
  <p:tag name="DVSECTIONID" val="hCAL7mkYk3ZWwWCC45bEOY"/>
</p:tagLst>
</file>

<file path=ppt/tags/tag123.xml><?xml version="1.0" encoding="utf-8"?>
<p:tagLst xmlns:a="http://schemas.openxmlformats.org/drawingml/2006/main" xmlns:r="http://schemas.openxmlformats.org/officeDocument/2006/relationships" xmlns:p="http://schemas.openxmlformats.org/presentationml/2006/main">
  <p:tag name="DVSHAPEID" val="UMxNcJNxmVBLaptlAO74GX"/>
</p:tagLst>
</file>

<file path=ppt/tags/tag124.xml><?xml version="1.0" encoding="utf-8"?>
<p:tagLst xmlns:a="http://schemas.openxmlformats.org/drawingml/2006/main" xmlns:r="http://schemas.openxmlformats.org/officeDocument/2006/relationships" xmlns:p="http://schemas.openxmlformats.org/presentationml/2006/main">
  <p:tag name="DVSHAPEID" val="c3J18S35TisJdlPJ0YXWma"/>
</p:tagLst>
</file>

<file path=ppt/tags/tag125.xml><?xml version="1.0" encoding="utf-8"?>
<p:tagLst xmlns:a="http://schemas.openxmlformats.org/drawingml/2006/main" xmlns:r="http://schemas.openxmlformats.org/officeDocument/2006/relationships" xmlns:p="http://schemas.openxmlformats.org/presentationml/2006/main">
  <p:tag name="DVSHAPEID" val="xntdnIGbaAg6zsDGmYdCbM"/>
</p:tagLst>
</file>

<file path=ppt/tags/tag126.xml><?xml version="1.0" encoding="utf-8"?>
<p:tagLst xmlns:a="http://schemas.openxmlformats.org/drawingml/2006/main" xmlns:r="http://schemas.openxmlformats.org/officeDocument/2006/relationships" xmlns:p="http://schemas.openxmlformats.org/presentationml/2006/main">
  <p:tag name="DVSHAPEID" val="EPfiRDXfFfp19XulFkilVx"/>
</p:tagLst>
</file>

<file path=ppt/tags/tag127.xml><?xml version="1.0" encoding="utf-8"?>
<p:tagLst xmlns:a="http://schemas.openxmlformats.org/drawingml/2006/main" xmlns:r="http://schemas.openxmlformats.org/officeDocument/2006/relationships" xmlns:p="http://schemas.openxmlformats.org/presentationml/2006/main">
  <p:tag name="DVSHAPEID" val="7sapfEn8OhtW7IxUSaA7gm"/>
</p:tagLst>
</file>

<file path=ppt/tags/tag128.xml><?xml version="1.0" encoding="utf-8"?>
<p:tagLst xmlns:a="http://schemas.openxmlformats.org/drawingml/2006/main" xmlns:r="http://schemas.openxmlformats.org/officeDocument/2006/relationships" xmlns:p="http://schemas.openxmlformats.org/presentationml/2006/main">
  <p:tag name="DVSECTIONID" val="Ucc0iqoxW2ULlmjpAe542N"/>
</p:tagLst>
</file>

<file path=ppt/tags/tag129.xml><?xml version="1.0" encoding="utf-8"?>
<p:tagLst xmlns:a="http://schemas.openxmlformats.org/drawingml/2006/main" xmlns:r="http://schemas.openxmlformats.org/officeDocument/2006/relationships" xmlns:p="http://schemas.openxmlformats.org/presentationml/2006/main">
  <p:tag name="DVSHAPEID" val="U10KMqNhgKVdA2H5snjDzd"/>
</p:tagLst>
</file>

<file path=ppt/tags/tag13.xml><?xml version="1.0" encoding="utf-8"?>
<p:tagLst xmlns:a="http://schemas.openxmlformats.org/drawingml/2006/main" xmlns:r="http://schemas.openxmlformats.org/officeDocument/2006/relationships" xmlns:p="http://schemas.openxmlformats.org/presentationml/2006/main">
  <p:tag name="DVSHAPEID" val="YiqFboEZhfntYLtxpDRnFd"/>
</p:tagLst>
</file>

<file path=ppt/tags/tag130.xml><?xml version="1.0" encoding="utf-8"?>
<p:tagLst xmlns:a="http://schemas.openxmlformats.org/drawingml/2006/main" xmlns:r="http://schemas.openxmlformats.org/officeDocument/2006/relationships" xmlns:p="http://schemas.openxmlformats.org/presentationml/2006/main">
  <p:tag name="DVSHAPEID" val="ydPMNLs8LOgL619JN8Z2w8"/>
</p:tagLst>
</file>

<file path=ppt/tags/tag131.xml><?xml version="1.0" encoding="utf-8"?>
<p:tagLst xmlns:a="http://schemas.openxmlformats.org/drawingml/2006/main" xmlns:r="http://schemas.openxmlformats.org/officeDocument/2006/relationships" xmlns:p="http://schemas.openxmlformats.org/presentationml/2006/main">
  <p:tag name="DVSHAPEID" val="l9fwRf8MLl16HN7rniRwq7"/>
</p:tagLst>
</file>

<file path=ppt/tags/tag132.xml><?xml version="1.0" encoding="utf-8"?>
<p:tagLst xmlns:a="http://schemas.openxmlformats.org/drawingml/2006/main" xmlns:r="http://schemas.openxmlformats.org/officeDocument/2006/relationships" xmlns:p="http://schemas.openxmlformats.org/presentationml/2006/main">
  <p:tag name="DVSHAPEID" val="PTq72HGCISyGb33G99Lwdx"/>
</p:tagLst>
</file>

<file path=ppt/tags/tag133.xml><?xml version="1.0" encoding="utf-8"?>
<p:tagLst xmlns:a="http://schemas.openxmlformats.org/drawingml/2006/main" xmlns:r="http://schemas.openxmlformats.org/officeDocument/2006/relationships" xmlns:p="http://schemas.openxmlformats.org/presentationml/2006/main">
  <p:tag name="DVSHAPEID" val="BbKSjooii5Fj6MFaBN2TGI"/>
</p:tagLst>
</file>

<file path=ppt/tags/tag134.xml><?xml version="1.0" encoding="utf-8"?>
<p:tagLst xmlns:a="http://schemas.openxmlformats.org/drawingml/2006/main" xmlns:r="http://schemas.openxmlformats.org/officeDocument/2006/relationships" xmlns:p="http://schemas.openxmlformats.org/presentationml/2006/main">
  <p:tag name="DVSECTIONID" val="rELUBpUZsA2iHny63TzM6W"/>
</p:tagLst>
</file>

<file path=ppt/tags/tag135.xml><?xml version="1.0" encoding="utf-8"?>
<p:tagLst xmlns:a="http://schemas.openxmlformats.org/drawingml/2006/main" xmlns:r="http://schemas.openxmlformats.org/officeDocument/2006/relationships" xmlns:p="http://schemas.openxmlformats.org/presentationml/2006/main">
  <p:tag name="DVSHAPEID" val="QBCI0iSbI1iiifm9ohdqAt"/>
</p:tagLst>
</file>

<file path=ppt/tags/tag136.xml><?xml version="1.0" encoding="utf-8"?>
<p:tagLst xmlns:a="http://schemas.openxmlformats.org/drawingml/2006/main" xmlns:r="http://schemas.openxmlformats.org/officeDocument/2006/relationships" xmlns:p="http://schemas.openxmlformats.org/presentationml/2006/main">
  <p:tag name="DVSHAPEID" val="0SWg0YyXukQSk8fBo6p6mE"/>
</p:tagLst>
</file>

<file path=ppt/tags/tag137.xml><?xml version="1.0" encoding="utf-8"?>
<p:tagLst xmlns:a="http://schemas.openxmlformats.org/drawingml/2006/main" xmlns:r="http://schemas.openxmlformats.org/officeDocument/2006/relationships" xmlns:p="http://schemas.openxmlformats.org/presentationml/2006/main">
  <p:tag name="DVSECTIONID" val="2KAfiEvWyJW6KxfoPZCXAj"/>
</p:tagLst>
</file>

<file path=ppt/tags/tag138.xml><?xml version="1.0" encoding="utf-8"?>
<p:tagLst xmlns:a="http://schemas.openxmlformats.org/drawingml/2006/main" xmlns:r="http://schemas.openxmlformats.org/officeDocument/2006/relationships" xmlns:p="http://schemas.openxmlformats.org/presentationml/2006/main">
  <p:tag name="DVSHAPEID" val="KXxvPEPvtB81m5vzyBSzfE"/>
</p:tagLst>
</file>

<file path=ppt/tags/tag139.xml><?xml version="1.0" encoding="utf-8"?>
<p:tagLst xmlns:a="http://schemas.openxmlformats.org/drawingml/2006/main" xmlns:r="http://schemas.openxmlformats.org/officeDocument/2006/relationships" xmlns:p="http://schemas.openxmlformats.org/presentationml/2006/main">
  <p:tag name="DVSHAPEID" val="rpUdTNT60t7lS8LAa5yIDB"/>
</p:tagLst>
</file>

<file path=ppt/tags/tag14.xml><?xml version="1.0" encoding="utf-8"?>
<p:tagLst xmlns:a="http://schemas.openxmlformats.org/drawingml/2006/main" xmlns:r="http://schemas.openxmlformats.org/officeDocument/2006/relationships" xmlns:p="http://schemas.openxmlformats.org/presentationml/2006/main">
  <p:tag name="DVSHAPEID" val="8xmAs36TdJnB8F6JfXdbp0"/>
</p:tagLst>
</file>

<file path=ppt/tags/tag140.xml><?xml version="1.0" encoding="utf-8"?>
<p:tagLst xmlns:a="http://schemas.openxmlformats.org/drawingml/2006/main" xmlns:r="http://schemas.openxmlformats.org/officeDocument/2006/relationships" xmlns:p="http://schemas.openxmlformats.org/presentationml/2006/main">
  <p:tag name="DVSHAPEID" val="0NuqNspLGf8nAKLJhUDKwY"/>
</p:tagLst>
</file>

<file path=ppt/tags/tag141.xml><?xml version="1.0" encoding="utf-8"?>
<p:tagLst xmlns:a="http://schemas.openxmlformats.org/drawingml/2006/main" xmlns:r="http://schemas.openxmlformats.org/officeDocument/2006/relationships" xmlns:p="http://schemas.openxmlformats.org/presentationml/2006/main">
  <p:tag name="DVSHAPEID" val="ffSCXHJxcNlQEXGoXehv0v"/>
</p:tagLst>
</file>

<file path=ppt/tags/tag142.xml><?xml version="1.0" encoding="utf-8"?>
<p:tagLst xmlns:a="http://schemas.openxmlformats.org/drawingml/2006/main" xmlns:r="http://schemas.openxmlformats.org/officeDocument/2006/relationships" xmlns:p="http://schemas.openxmlformats.org/presentationml/2006/main">
  <p:tag name="DVSHAPEID" val="dQMG4AxWQ3l6HiCdH8LVpk"/>
</p:tagLst>
</file>

<file path=ppt/tags/tag143.xml><?xml version="1.0" encoding="utf-8"?>
<p:tagLst xmlns:a="http://schemas.openxmlformats.org/drawingml/2006/main" xmlns:r="http://schemas.openxmlformats.org/officeDocument/2006/relationships" xmlns:p="http://schemas.openxmlformats.org/presentationml/2006/main">
  <p:tag name="DVSECTIONID" val="3Woyoe4dFAOCkjqP43quNw"/>
</p:tagLst>
</file>

<file path=ppt/tags/tag144.xml><?xml version="1.0" encoding="utf-8"?>
<p:tagLst xmlns:a="http://schemas.openxmlformats.org/drawingml/2006/main" xmlns:r="http://schemas.openxmlformats.org/officeDocument/2006/relationships" xmlns:p="http://schemas.openxmlformats.org/presentationml/2006/main">
  <p:tag name="DVSHAPEID" val="9I6FQR1pURKCYW1IT7G4tt"/>
</p:tagLst>
</file>

<file path=ppt/tags/tag145.xml><?xml version="1.0" encoding="utf-8"?>
<p:tagLst xmlns:a="http://schemas.openxmlformats.org/drawingml/2006/main" xmlns:r="http://schemas.openxmlformats.org/officeDocument/2006/relationships" xmlns:p="http://schemas.openxmlformats.org/presentationml/2006/main">
  <p:tag name="DVSHAPEID" val="Iwsa8rjWPdP2gfTacoA8Zb"/>
</p:tagLst>
</file>

<file path=ppt/tags/tag146.xml><?xml version="1.0" encoding="utf-8"?>
<p:tagLst xmlns:a="http://schemas.openxmlformats.org/drawingml/2006/main" xmlns:r="http://schemas.openxmlformats.org/officeDocument/2006/relationships" xmlns:p="http://schemas.openxmlformats.org/presentationml/2006/main">
  <p:tag name="DVSHAPEID" val="IHPhHLsQcthFZAdFIz6Y2w"/>
</p:tagLst>
</file>

<file path=ppt/tags/tag147.xml><?xml version="1.0" encoding="utf-8"?>
<p:tagLst xmlns:a="http://schemas.openxmlformats.org/drawingml/2006/main" xmlns:r="http://schemas.openxmlformats.org/officeDocument/2006/relationships" xmlns:p="http://schemas.openxmlformats.org/presentationml/2006/main">
  <p:tag name="DVSHAPEID" val="QKeecUyJWuwf92WEmTG1e5"/>
</p:tagLst>
</file>

<file path=ppt/tags/tag148.xml><?xml version="1.0" encoding="utf-8"?>
<p:tagLst xmlns:a="http://schemas.openxmlformats.org/drawingml/2006/main" xmlns:r="http://schemas.openxmlformats.org/officeDocument/2006/relationships" xmlns:p="http://schemas.openxmlformats.org/presentationml/2006/main">
  <p:tag name="DVSHAPEID" val="oCQqfPCK37mPoOwvcNcux5"/>
</p:tagLst>
</file>

<file path=ppt/tags/tag149.xml><?xml version="1.0" encoding="utf-8"?>
<p:tagLst xmlns:a="http://schemas.openxmlformats.org/drawingml/2006/main" xmlns:r="http://schemas.openxmlformats.org/officeDocument/2006/relationships" xmlns:p="http://schemas.openxmlformats.org/presentationml/2006/main">
  <p:tag name="DVSHAPEID" val="FtJwpqXxgxDK3aBTDYVJZo"/>
</p:tagLst>
</file>

<file path=ppt/tags/tag15.xml><?xml version="1.0" encoding="utf-8"?>
<p:tagLst xmlns:a="http://schemas.openxmlformats.org/drawingml/2006/main" xmlns:r="http://schemas.openxmlformats.org/officeDocument/2006/relationships" xmlns:p="http://schemas.openxmlformats.org/presentationml/2006/main">
  <p:tag name="DVSHAPEID" val="tUAPnyRoN1KLaSiBWBTn1D"/>
</p:tagLst>
</file>

<file path=ppt/tags/tag150.xml><?xml version="1.0" encoding="utf-8"?>
<p:tagLst xmlns:a="http://schemas.openxmlformats.org/drawingml/2006/main" xmlns:r="http://schemas.openxmlformats.org/officeDocument/2006/relationships" xmlns:p="http://schemas.openxmlformats.org/presentationml/2006/main">
  <p:tag name="DVSHAPEID" val="cEXkTIL59rxmN06E6fFQSB"/>
</p:tagLst>
</file>

<file path=ppt/tags/tag151.xml><?xml version="1.0" encoding="utf-8"?>
<p:tagLst xmlns:a="http://schemas.openxmlformats.org/drawingml/2006/main" xmlns:r="http://schemas.openxmlformats.org/officeDocument/2006/relationships" xmlns:p="http://schemas.openxmlformats.org/presentationml/2006/main">
  <p:tag name="DVSECTIONID" val="I3EVRuabufGuC0jl6gtv1j"/>
</p:tagLst>
</file>

<file path=ppt/tags/tag152.xml><?xml version="1.0" encoding="utf-8"?>
<p:tagLst xmlns:a="http://schemas.openxmlformats.org/drawingml/2006/main" xmlns:r="http://schemas.openxmlformats.org/officeDocument/2006/relationships" xmlns:p="http://schemas.openxmlformats.org/presentationml/2006/main">
  <p:tag name="DVSHAPEID" val="C7Qy15rEWKwS6h6an7D69W"/>
</p:tagLst>
</file>

<file path=ppt/tags/tag153.xml><?xml version="1.0" encoding="utf-8"?>
<p:tagLst xmlns:a="http://schemas.openxmlformats.org/drawingml/2006/main" xmlns:r="http://schemas.openxmlformats.org/officeDocument/2006/relationships" xmlns:p="http://schemas.openxmlformats.org/presentationml/2006/main">
  <p:tag name="DVSHAPEID" val="uyfnLKw9J46TbhfwHmicLC"/>
</p:tagLst>
</file>

<file path=ppt/tags/tag154.xml><?xml version="1.0" encoding="utf-8"?>
<p:tagLst xmlns:a="http://schemas.openxmlformats.org/drawingml/2006/main" xmlns:r="http://schemas.openxmlformats.org/officeDocument/2006/relationships" xmlns:p="http://schemas.openxmlformats.org/presentationml/2006/main">
  <p:tag name="DVSHAPEID" val="FvqxTaDDiJEJ11PhC80fWh"/>
</p:tagLst>
</file>

<file path=ppt/tags/tag155.xml><?xml version="1.0" encoding="utf-8"?>
<p:tagLst xmlns:a="http://schemas.openxmlformats.org/drawingml/2006/main" xmlns:r="http://schemas.openxmlformats.org/officeDocument/2006/relationships" xmlns:p="http://schemas.openxmlformats.org/presentationml/2006/main">
  <p:tag name="DVSHAPEID" val="rYhAnpvDV9nn0SivoT78Zz"/>
</p:tagLst>
</file>

<file path=ppt/tags/tag156.xml><?xml version="1.0" encoding="utf-8"?>
<p:tagLst xmlns:a="http://schemas.openxmlformats.org/drawingml/2006/main" xmlns:r="http://schemas.openxmlformats.org/officeDocument/2006/relationships" xmlns:p="http://schemas.openxmlformats.org/presentationml/2006/main">
  <p:tag name="DVSECTIONID" val="lAC1QF4z99mI1xBnN1LmfG"/>
</p:tagLst>
</file>

<file path=ppt/tags/tag157.xml><?xml version="1.0" encoding="utf-8"?>
<p:tagLst xmlns:a="http://schemas.openxmlformats.org/drawingml/2006/main" xmlns:r="http://schemas.openxmlformats.org/officeDocument/2006/relationships" xmlns:p="http://schemas.openxmlformats.org/presentationml/2006/main">
  <p:tag name="DVSHAPEID" val="wNgmebXp5CCSl9KPnqcgdD"/>
</p:tagLst>
</file>

<file path=ppt/tags/tag158.xml><?xml version="1.0" encoding="utf-8"?>
<p:tagLst xmlns:a="http://schemas.openxmlformats.org/drawingml/2006/main" xmlns:r="http://schemas.openxmlformats.org/officeDocument/2006/relationships" xmlns:p="http://schemas.openxmlformats.org/presentationml/2006/main">
  <p:tag name="DVSHAPEID" val="R8M0pewZuTqGB3hFQgGxET"/>
</p:tagLst>
</file>

<file path=ppt/tags/tag159.xml><?xml version="1.0" encoding="utf-8"?>
<p:tagLst xmlns:a="http://schemas.openxmlformats.org/drawingml/2006/main" xmlns:r="http://schemas.openxmlformats.org/officeDocument/2006/relationships" xmlns:p="http://schemas.openxmlformats.org/presentationml/2006/main">
  <p:tag name="DVSECTIONID" val="pgVe4tTmt4hpH3iPDv7U6x"/>
</p:tagLst>
</file>

<file path=ppt/tags/tag16.xml><?xml version="1.0" encoding="utf-8"?>
<p:tagLst xmlns:a="http://schemas.openxmlformats.org/drawingml/2006/main" xmlns:r="http://schemas.openxmlformats.org/officeDocument/2006/relationships" xmlns:p="http://schemas.openxmlformats.org/presentationml/2006/main">
  <p:tag name="DVSHAPEID" val="5nCOrFnT9uN74r0CFy1PWl"/>
</p:tagLst>
</file>

<file path=ppt/tags/tag160.xml><?xml version="1.0" encoding="utf-8"?>
<p:tagLst xmlns:a="http://schemas.openxmlformats.org/drawingml/2006/main" xmlns:r="http://schemas.openxmlformats.org/officeDocument/2006/relationships" xmlns:p="http://schemas.openxmlformats.org/presentationml/2006/main">
  <p:tag name="DVSHAPEID" val="MSzA9CnFwF0tKTfqiRXzdJ"/>
</p:tagLst>
</file>

<file path=ppt/tags/tag161.xml><?xml version="1.0" encoding="utf-8"?>
<p:tagLst xmlns:a="http://schemas.openxmlformats.org/drawingml/2006/main" xmlns:r="http://schemas.openxmlformats.org/officeDocument/2006/relationships" xmlns:p="http://schemas.openxmlformats.org/presentationml/2006/main">
  <p:tag name="DVSHAPEID" val="rExHxIzVAGYYSy3rNYghZx"/>
</p:tagLst>
</file>

<file path=ppt/tags/tag162.xml><?xml version="1.0" encoding="utf-8"?>
<p:tagLst xmlns:a="http://schemas.openxmlformats.org/drawingml/2006/main" xmlns:r="http://schemas.openxmlformats.org/officeDocument/2006/relationships" xmlns:p="http://schemas.openxmlformats.org/presentationml/2006/main">
  <p:tag name="DVSHAPEID" val="feWXqxJdUSJTV8AeLJT58J"/>
</p:tagLst>
</file>

<file path=ppt/tags/tag163.xml><?xml version="1.0" encoding="utf-8"?>
<p:tagLst xmlns:a="http://schemas.openxmlformats.org/drawingml/2006/main" xmlns:r="http://schemas.openxmlformats.org/officeDocument/2006/relationships" xmlns:p="http://schemas.openxmlformats.org/presentationml/2006/main">
  <p:tag name="DVSHAPEID" val="WI795BuXDyLwMipJ00DYi3"/>
</p:tagLst>
</file>

<file path=ppt/tags/tag164.xml><?xml version="1.0" encoding="utf-8"?>
<p:tagLst xmlns:a="http://schemas.openxmlformats.org/drawingml/2006/main" xmlns:r="http://schemas.openxmlformats.org/officeDocument/2006/relationships" xmlns:p="http://schemas.openxmlformats.org/presentationml/2006/main">
  <p:tag name="DVSHAPEID" val="UXf1bkVVPQJUIPzoDYrC2q"/>
</p:tagLst>
</file>

<file path=ppt/tags/tag165.xml><?xml version="1.0" encoding="utf-8"?>
<p:tagLst xmlns:a="http://schemas.openxmlformats.org/drawingml/2006/main" xmlns:r="http://schemas.openxmlformats.org/officeDocument/2006/relationships" xmlns:p="http://schemas.openxmlformats.org/presentationml/2006/main">
  <p:tag name="DVSHAPEID" val="dlML14XgD0fTOaT3qa1IJU"/>
</p:tagLst>
</file>

<file path=ppt/tags/tag166.xml><?xml version="1.0" encoding="utf-8"?>
<p:tagLst xmlns:a="http://schemas.openxmlformats.org/drawingml/2006/main" xmlns:r="http://schemas.openxmlformats.org/officeDocument/2006/relationships" xmlns:p="http://schemas.openxmlformats.org/presentationml/2006/main">
  <p:tag name="DVSECTIONID" val="7TZMKJtsKE4Fbm5CBBGNGi"/>
</p:tagLst>
</file>

<file path=ppt/tags/tag167.xml><?xml version="1.0" encoding="utf-8"?>
<p:tagLst xmlns:a="http://schemas.openxmlformats.org/drawingml/2006/main" xmlns:r="http://schemas.openxmlformats.org/officeDocument/2006/relationships" xmlns:p="http://schemas.openxmlformats.org/presentationml/2006/main">
  <p:tag name="DVSHAPEID" val="EO0puAxhBkHizUbrUlSYuz"/>
</p:tagLst>
</file>

<file path=ppt/tags/tag168.xml><?xml version="1.0" encoding="utf-8"?>
<p:tagLst xmlns:a="http://schemas.openxmlformats.org/drawingml/2006/main" xmlns:r="http://schemas.openxmlformats.org/officeDocument/2006/relationships" xmlns:p="http://schemas.openxmlformats.org/presentationml/2006/main">
  <p:tag name="DVSHAPEID" val="SkqZN0S9KaH3dLzK7M7e4G"/>
</p:tagLst>
</file>

<file path=ppt/tags/tag169.xml><?xml version="1.0" encoding="utf-8"?>
<p:tagLst xmlns:a="http://schemas.openxmlformats.org/drawingml/2006/main" xmlns:r="http://schemas.openxmlformats.org/officeDocument/2006/relationships" xmlns:p="http://schemas.openxmlformats.org/presentationml/2006/main">
  <p:tag name="DVSHAPEID" val="MrkleQWBGee5VGZvMxprzx"/>
</p:tagLst>
</file>

<file path=ppt/tags/tag17.xml><?xml version="1.0" encoding="utf-8"?>
<p:tagLst xmlns:a="http://schemas.openxmlformats.org/drawingml/2006/main" xmlns:r="http://schemas.openxmlformats.org/officeDocument/2006/relationships" xmlns:p="http://schemas.openxmlformats.org/presentationml/2006/main">
  <p:tag name="DVSHAPEID" val="RnveqD1Ci1ZPOdcz7b0URg"/>
</p:tagLst>
</file>

<file path=ppt/tags/tag170.xml><?xml version="1.0" encoding="utf-8"?>
<p:tagLst xmlns:a="http://schemas.openxmlformats.org/drawingml/2006/main" xmlns:r="http://schemas.openxmlformats.org/officeDocument/2006/relationships" xmlns:p="http://schemas.openxmlformats.org/presentationml/2006/main">
  <p:tag name="DVSECTIONID" val="q4Popnh7I8DWkjdzJG6liD"/>
</p:tagLst>
</file>

<file path=ppt/tags/tag171.xml><?xml version="1.0" encoding="utf-8"?>
<p:tagLst xmlns:a="http://schemas.openxmlformats.org/drawingml/2006/main" xmlns:r="http://schemas.openxmlformats.org/officeDocument/2006/relationships" xmlns:p="http://schemas.openxmlformats.org/presentationml/2006/main">
  <p:tag name="DVSHAPEID" val="rHZzCy3N7NjqYkJvaYvzTf"/>
</p:tagLst>
</file>

<file path=ppt/tags/tag172.xml><?xml version="1.0" encoding="utf-8"?>
<p:tagLst xmlns:a="http://schemas.openxmlformats.org/drawingml/2006/main" xmlns:r="http://schemas.openxmlformats.org/officeDocument/2006/relationships" xmlns:p="http://schemas.openxmlformats.org/presentationml/2006/main">
  <p:tag name="DVSHAPEID" val="YQgygvXWraXNsE8GahuKHx"/>
</p:tagLst>
</file>

<file path=ppt/tags/tag173.xml><?xml version="1.0" encoding="utf-8"?>
<p:tagLst xmlns:a="http://schemas.openxmlformats.org/drawingml/2006/main" xmlns:r="http://schemas.openxmlformats.org/officeDocument/2006/relationships" xmlns:p="http://schemas.openxmlformats.org/presentationml/2006/main">
  <p:tag name="DVSHAPEID" val="BagId0DXq54ouseKfe5By0"/>
</p:tagLst>
</file>

<file path=ppt/tags/tag174.xml><?xml version="1.0" encoding="utf-8"?>
<p:tagLst xmlns:a="http://schemas.openxmlformats.org/drawingml/2006/main" xmlns:r="http://schemas.openxmlformats.org/officeDocument/2006/relationships" xmlns:p="http://schemas.openxmlformats.org/presentationml/2006/main">
  <p:tag name="DVSHAPEID" val="w0QDJpBDLqFqyGg7BjoHeP"/>
</p:tagLst>
</file>

<file path=ppt/tags/tag175.xml><?xml version="1.0" encoding="utf-8"?>
<p:tagLst xmlns:a="http://schemas.openxmlformats.org/drawingml/2006/main" xmlns:r="http://schemas.openxmlformats.org/officeDocument/2006/relationships" xmlns:p="http://schemas.openxmlformats.org/presentationml/2006/main">
  <p:tag name="DVSECTIONID" val="EUw39ECmIg8CMARu5GDyvf"/>
</p:tagLst>
</file>

<file path=ppt/tags/tag176.xml><?xml version="1.0" encoding="utf-8"?>
<p:tagLst xmlns:a="http://schemas.openxmlformats.org/drawingml/2006/main" xmlns:r="http://schemas.openxmlformats.org/officeDocument/2006/relationships" xmlns:p="http://schemas.openxmlformats.org/presentationml/2006/main">
  <p:tag name="DVSHAPEID" val="EO0puAxhBkHizUbrUlSYuz"/>
</p:tagLst>
</file>

<file path=ppt/tags/tag177.xml><?xml version="1.0" encoding="utf-8"?>
<p:tagLst xmlns:a="http://schemas.openxmlformats.org/drawingml/2006/main" xmlns:r="http://schemas.openxmlformats.org/officeDocument/2006/relationships" xmlns:p="http://schemas.openxmlformats.org/presentationml/2006/main">
  <p:tag name="DVSHAPEID" val="SkqZN0S9KaH3dLzK7M7e4G"/>
</p:tagLst>
</file>

<file path=ppt/tags/tag178.xml><?xml version="1.0" encoding="utf-8"?>
<p:tagLst xmlns:a="http://schemas.openxmlformats.org/drawingml/2006/main" xmlns:r="http://schemas.openxmlformats.org/officeDocument/2006/relationships" xmlns:p="http://schemas.openxmlformats.org/presentationml/2006/main">
  <p:tag name="DVSHAPEID" val="MrkleQWBGee5VGZvMxprzx"/>
</p:tagLst>
</file>

<file path=ppt/tags/tag179.xml><?xml version="1.0" encoding="utf-8"?>
<p:tagLst xmlns:a="http://schemas.openxmlformats.org/drawingml/2006/main" xmlns:r="http://schemas.openxmlformats.org/officeDocument/2006/relationships" xmlns:p="http://schemas.openxmlformats.org/presentationml/2006/main">
  <p:tag name="DVSECTIONID" val="rCQx4XogfkAS81fhIaS1kC"/>
</p:tagLst>
</file>

<file path=ppt/tags/tag18.xml><?xml version="1.0" encoding="utf-8"?>
<p:tagLst xmlns:a="http://schemas.openxmlformats.org/drawingml/2006/main" xmlns:r="http://schemas.openxmlformats.org/officeDocument/2006/relationships" xmlns:p="http://schemas.openxmlformats.org/presentationml/2006/main">
  <p:tag name="DVSHAPEID" val="X2OQBkVkmbGKwfideJSxbM"/>
</p:tagLst>
</file>

<file path=ppt/tags/tag180.xml><?xml version="1.0" encoding="utf-8"?>
<p:tagLst xmlns:a="http://schemas.openxmlformats.org/drawingml/2006/main" xmlns:r="http://schemas.openxmlformats.org/officeDocument/2006/relationships" xmlns:p="http://schemas.openxmlformats.org/presentationml/2006/main">
  <p:tag name="DVSHAPEID" val="6i8POW1rLT3Ox5KLLHNroF"/>
</p:tagLst>
</file>

<file path=ppt/tags/tag181.xml><?xml version="1.0" encoding="utf-8"?>
<p:tagLst xmlns:a="http://schemas.openxmlformats.org/drawingml/2006/main" xmlns:r="http://schemas.openxmlformats.org/officeDocument/2006/relationships" xmlns:p="http://schemas.openxmlformats.org/presentationml/2006/main">
  <p:tag name="DVSHAPEID" val="O8PTLB0APD6fPPEOZMnAoZ"/>
</p:tagLst>
</file>

<file path=ppt/tags/tag182.xml><?xml version="1.0" encoding="utf-8"?>
<p:tagLst xmlns:a="http://schemas.openxmlformats.org/drawingml/2006/main" xmlns:r="http://schemas.openxmlformats.org/officeDocument/2006/relationships" xmlns:p="http://schemas.openxmlformats.org/presentationml/2006/main">
  <p:tag name="DVSHAPEID" val="BvGqRae6QfvcxYEsL1d8ts"/>
</p:tagLst>
</file>

<file path=ppt/tags/tag183.xml><?xml version="1.0" encoding="utf-8"?>
<p:tagLst xmlns:a="http://schemas.openxmlformats.org/drawingml/2006/main" xmlns:r="http://schemas.openxmlformats.org/officeDocument/2006/relationships" xmlns:p="http://schemas.openxmlformats.org/presentationml/2006/main">
  <p:tag name="DVSHAPEID" val="AJ80QjMoer39GyBYpD5gpR"/>
</p:tagLst>
</file>

<file path=ppt/tags/tag184.xml><?xml version="1.0" encoding="utf-8"?>
<p:tagLst xmlns:a="http://schemas.openxmlformats.org/drawingml/2006/main" xmlns:r="http://schemas.openxmlformats.org/officeDocument/2006/relationships" xmlns:p="http://schemas.openxmlformats.org/presentationml/2006/main">
  <p:tag name="DVSECTIONID" val="l2SVJ1TveiQPsnWcEw3tpJ"/>
</p:tagLst>
</file>

<file path=ppt/tags/tag185.xml><?xml version="1.0" encoding="utf-8"?>
<p:tagLst xmlns:a="http://schemas.openxmlformats.org/drawingml/2006/main" xmlns:r="http://schemas.openxmlformats.org/officeDocument/2006/relationships" xmlns:p="http://schemas.openxmlformats.org/presentationml/2006/main">
  <p:tag name="DVSHAPEID" val="fbIpjN6mIEL9Da2jK7cuUR"/>
</p:tagLst>
</file>

<file path=ppt/tags/tag186.xml><?xml version="1.0" encoding="utf-8"?>
<p:tagLst xmlns:a="http://schemas.openxmlformats.org/drawingml/2006/main" xmlns:r="http://schemas.openxmlformats.org/officeDocument/2006/relationships" xmlns:p="http://schemas.openxmlformats.org/presentationml/2006/main">
  <p:tag name="DVSHAPEID" val="5S0vdERosYtr7sHHJ041oV"/>
</p:tagLst>
</file>

<file path=ppt/tags/tag187.xml><?xml version="1.0" encoding="utf-8"?>
<p:tagLst xmlns:a="http://schemas.openxmlformats.org/drawingml/2006/main" xmlns:r="http://schemas.openxmlformats.org/officeDocument/2006/relationships" xmlns:p="http://schemas.openxmlformats.org/presentationml/2006/main">
  <p:tag name="DVSHAPEID" val="bG86d1mKu8zICPR0vPmNF9"/>
</p:tagLst>
</file>

<file path=ppt/tags/tag188.xml><?xml version="1.0" encoding="utf-8"?>
<p:tagLst xmlns:a="http://schemas.openxmlformats.org/drawingml/2006/main" xmlns:r="http://schemas.openxmlformats.org/officeDocument/2006/relationships" xmlns:p="http://schemas.openxmlformats.org/presentationml/2006/main">
  <p:tag name="DVSHAPEID" val="ePsUTKbY4BZ1Bf5INIS6FB"/>
</p:tagLst>
</file>

<file path=ppt/tags/tag189.xml><?xml version="1.0" encoding="utf-8"?>
<p:tagLst xmlns:a="http://schemas.openxmlformats.org/drawingml/2006/main" xmlns:r="http://schemas.openxmlformats.org/officeDocument/2006/relationships" xmlns:p="http://schemas.openxmlformats.org/presentationml/2006/main">
  <p:tag name="DVSECTIONID" val="5ie4mjSwUEYOgOF8dnmJ6h"/>
</p:tagLst>
</file>

<file path=ppt/tags/tag19.xml><?xml version="1.0" encoding="utf-8"?>
<p:tagLst xmlns:a="http://schemas.openxmlformats.org/drawingml/2006/main" xmlns:r="http://schemas.openxmlformats.org/officeDocument/2006/relationships" xmlns:p="http://schemas.openxmlformats.org/presentationml/2006/main">
  <p:tag name="DVSHAPEID" val="8eDMp6rQP2uApspA2GHXFN"/>
</p:tagLst>
</file>

<file path=ppt/tags/tag190.xml><?xml version="1.0" encoding="utf-8"?>
<p:tagLst xmlns:a="http://schemas.openxmlformats.org/drawingml/2006/main" xmlns:r="http://schemas.openxmlformats.org/officeDocument/2006/relationships" xmlns:p="http://schemas.openxmlformats.org/presentationml/2006/main">
  <p:tag name="DVSHAPEID" val="oBOb2tIqY75O2mdyj7BOCt"/>
</p:tagLst>
</file>

<file path=ppt/tags/tag191.xml><?xml version="1.0" encoding="utf-8"?>
<p:tagLst xmlns:a="http://schemas.openxmlformats.org/drawingml/2006/main" xmlns:r="http://schemas.openxmlformats.org/officeDocument/2006/relationships" xmlns:p="http://schemas.openxmlformats.org/presentationml/2006/main">
  <p:tag name="DVSHAPEID" val="gsCUFuXKUbGnJDyRb49mwt"/>
</p:tagLst>
</file>

<file path=ppt/tags/tag192.xml><?xml version="1.0" encoding="utf-8"?>
<p:tagLst xmlns:a="http://schemas.openxmlformats.org/drawingml/2006/main" xmlns:r="http://schemas.openxmlformats.org/officeDocument/2006/relationships" xmlns:p="http://schemas.openxmlformats.org/presentationml/2006/main">
  <p:tag name="DVSHAPEID" val="s5QrC1cm8igDAhburoSISk"/>
</p:tagLst>
</file>

<file path=ppt/tags/tag193.xml><?xml version="1.0" encoding="utf-8"?>
<p:tagLst xmlns:a="http://schemas.openxmlformats.org/drawingml/2006/main" xmlns:r="http://schemas.openxmlformats.org/officeDocument/2006/relationships" xmlns:p="http://schemas.openxmlformats.org/presentationml/2006/main">
  <p:tag name="DVSHAPEID" val="SZAL7fGOBbY7PnOHlIoon4"/>
</p:tagLst>
</file>

<file path=ppt/tags/tag194.xml><?xml version="1.0" encoding="utf-8"?>
<p:tagLst xmlns:a="http://schemas.openxmlformats.org/drawingml/2006/main" xmlns:r="http://schemas.openxmlformats.org/officeDocument/2006/relationships" xmlns:p="http://schemas.openxmlformats.org/presentationml/2006/main">
  <p:tag name="DVSHAPEID" val="WdyyVzdNzvONzDkUnH36zu"/>
</p:tagLst>
</file>

<file path=ppt/tags/tag195.xml><?xml version="1.0" encoding="utf-8"?>
<p:tagLst xmlns:a="http://schemas.openxmlformats.org/drawingml/2006/main" xmlns:r="http://schemas.openxmlformats.org/officeDocument/2006/relationships" xmlns:p="http://schemas.openxmlformats.org/presentationml/2006/main">
  <p:tag name="DVSECTIONID" val="1jySlvvmXQdBWAHFEzDHoc"/>
</p:tagLst>
</file>

<file path=ppt/tags/tag196.xml><?xml version="1.0" encoding="utf-8"?>
<p:tagLst xmlns:a="http://schemas.openxmlformats.org/drawingml/2006/main" xmlns:r="http://schemas.openxmlformats.org/officeDocument/2006/relationships" xmlns:p="http://schemas.openxmlformats.org/presentationml/2006/main">
  <p:tag name="DVSHAPEID" val="zTEYnFBN2fSUs0pq0OmC0n"/>
</p:tagLst>
</file>

<file path=ppt/tags/tag197.xml><?xml version="1.0" encoding="utf-8"?>
<p:tagLst xmlns:a="http://schemas.openxmlformats.org/drawingml/2006/main" xmlns:r="http://schemas.openxmlformats.org/officeDocument/2006/relationships" xmlns:p="http://schemas.openxmlformats.org/presentationml/2006/main">
  <p:tag name="DVSHAPEID" val="HLBYHOnWuLSVhMnR7h5hNN"/>
</p:tagLst>
</file>

<file path=ppt/tags/tag198.xml><?xml version="1.0" encoding="utf-8"?>
<p:tagLst xmlns:a="http://schemas.openxmlformats.org/drawingml/2006/main" xmlns:r="http://schemas.openxmlformats.org/officeDocument/2006/relationships" xmlns:p="http://schemas.openxmlformats.org/presentationml/2006/main">
  <p:tag name="DVSHAPEID" val="j1NbmrlGkhvsOWKKwJ48xG"/>
</p:tagLst>
</file>

<file path=ppt/tags/tag199.xml><?xml version="1.0" encoding="utf-8"?>
<p:tagLst xmlns:a="http://schemas.openxmlformats.org/drawingml/2006/main" xmlns:r="http://schemas.openxmlformats.org/officeDocument/2006/relationships" xmlns:p="http://schemas.openxmlformats.org/presentationml/2006/main">
  <p:tag name="DVSHAPEID" val="jAygNzARKuVDj2AoKwinMK"/>
</p:tagLst>
</file>

<file path=ppt/tags/tag2.xml><?xml version="1.0" encoding="utf-8"?>
<p:tagLst xmlns:a="http://schemas.openxmlformats.org/drawingml/2006/main" xmlns:r="http://schemas.openxmlformats.org/officeDocument/2006/relationships" xmlns:p="http://schemas.openxmlformats.org/presentationml/2006/main">
  <p:tag name="DVSHAPEID" val="Z6bQdZ0HbXPllJVPleZxFs"/>
</p:tagLst>
</file>

<file path=ppt/tags/tag20.xml><?xml version="1.0" encoding="utf-8"?>
<p:tagLst xmlns:a="http://schemas.openxmlformats.org/drawingml/2006/main" xmlns:r="http://schemas.openxmlformats.org/officeDocument/2006/relationships" xmlns:p="http://schemas.openxmlformats.org/presentationml/2006/main">
  <p:tag name="DVSHAPEID" val="84HXgTWg1k5aUzdOUPTvmE"/>
</p:tagLst>
</file>

<file path=ppt/tags/tag200.xml><?xml version="1.0" encoding="utf-8"?>
<p:tagLst xmlns:a="http://schemas.openxmlformats.org/drawingml/2006/main" xmlns:r="http://schemas.openxmlformats.org/officeDocument/2006/relationships" xmlns:p="http://schemas.openxmlformats.org/presentationml/2006/main">
  <p:tag name="DVSECTIONID" val="QD68xwjG6FDNgVvtYm1yG7"/>
</p:tagLst>
</file>

<file path=ppt/tags/tag201.xml><?xml version="1.0" encoding="utf-8"?>
<p:tagLst xmlns:a="http://schemas.openxmlformats.org/drawingml/2006/main" xmlns:r="http://schemas.openxmlformats.org/officeDocument/2006/relationships" xmlns:p="http://schemas.openxmlformats.org/presentationml/2006/main">
  <p:tag name="DVSHAPEID" val="ZEskgIwzZp0y0EBPbUfXrG"/>
</p:tagLst>
</file>

<file path=ppt/tags/tag202.xml><?xml version="1.0" encoding="utf-8"?>
<p:tagLst xmlns:a="http://schemas.openxmlformats.org/drawingml/2006/main" xmlns:r="http://schemas.openxmlformats.org/officeDocument/2006/relationships" xmlns:p="http://schemas.openxmlformats.org/presentationml/2006/main">
  <p:tag name="DVSHAPEID" val="KpAzYjvt19JcU0w2pTgtgs"/>
</p:tagLst>
</file>

<file path=ppt/tags/tag203.xml><?xml version="1.0" encoding="utf-8"?>
<p:tagLst xmlns:a="http://schemas.openxmlformats.org/drawingml/2006/main" xmlns:r="http://schemas.openxmlformats.org/officeDocument/2006/relationships" xmlns:p="http://schemas.openxmlformats.org/presentationml/2006/main">
  <p:tag name="DVSHAPEID" val="TT0LObDsm3ViU2KGKc3voQ"/>
</p:tagLst>
</file>

<file path=ppt/tags/tag204.xml><?xml version="1.0" encoding="utf-8"?>
<p:tagLst xmlns:a="http://schemas.openxmlformats.org/drawingml/2006/main" xmlns:r="http://schemas.openxmlformats.org/officeDocument/2006/relationships" xmlns:p="http://schemas.openxmlformats.org/presentationml/2006/main">
  <p:tag name="DVSECTIONID" val="BER4qxIN6pTPsULdYY2hKy"/>
</p:tagLst>
</file>

<file path=ppt/tags/tag205.xml><?xml version="1.0" encoding="utf-8"?>
<p:tagLst xmlns:a="http://schemas.openxmlformats.org/drawingml/2006/main" xmlns:r="http://schemas.openxmlformats.org/officeDocument/2006/relationships" xmlns:p="http://schemas.openxmlformats.org/presentationml/2006/main">
  <p:tag name="DVSHAPEID" val="PNKBj9vmGYqhwGzdvkQyMF"/>
</p:tagLst>
</file>

<file path=ppt/tags/tag206.xml><?xml version="1.0" encoding="utf-8"?>
<p:tagLst xmlns:a="http://schemas.openxmlformats.org/drawingml/2006/main" xmlns:r="http://schemas.openxmlformats.org/officeDocument/2006/relationships" xmlns:p="http://schemas.openxmlformats.org/presentationml/2006/main">
  <p:tag name="DVSHAPEID" val="gB6tiI83qK423c0dRuX0nX"/>
</p:tagLst>
</file>

<file path=ppt/tags/tag207.xml><?xml version="1.0" encoding="utf-8"?>
<p:tagLst xmlns:a="http://schemas.openxmlformats.org/drawingml/2006/main" xmlns:r="http://schemas.openxmlformats.org/officeDocument/2006/relationships" xmlns:p="http://schemas.openxmlformats.org/presentationml/2006/main">
  <p:tag name="DVSHAPEID" val="dtCmcitmBMijItXdABlH6e"/>
</p:tagLst>
</file>

<file path=ppt/tags/tag208.xml><?xml version="1.0" encoding="utf-8"?>
<p:tagLst xmlns:a="http://schemas.openxmlformats.org/drawingml/2006/main" xmlns:r="http://schemas.openxmlformats.org/officeDocument/2006/relationships" xmlns:p="http://schemas.openxmlformats.org/presentationml/2006/main">
  <p:tag name="DVSHAPEID" val="SCw47xHIEP4ax9vQRMeDyF"/>
</p:tagLst>
</file>

<file path=ppt/tags/tag21.xml><?xml version="1.0" encoding="utf-8"?>
<p:tagLst xmlns:a="http://schemas.openxmlformats.org/drawingml/2006/main" xmlns:r="http://schemas.openxmlformats.org/officeDocument/2006/relationships" xmlns:p="http://schemas.openxmlformats.org/presentationml/2006/main">
  <p:tag name="DVSHAPEID" val="fVPPNEHbPd7l5y5sPxTy09"/>
</p:tagLst>
</file>

<file path=ppt/tags/tag22.xml><?xml version="1.0" encoding="utf-8"?>
<p:tagLst xmlns:a="http://schemas.openxmlformats.org/drawingml/2006/main" xmlns:r="http://schemas.openxmlformats.org/officeDocument/2006/relationships" xmlns:p="http://schemas.openxmlformats.org/presentationml/2006/main">
  <p:tag name="DVSHAPEID" val="veyQndMS49quPL7r6izQuR"/>
</p:tagLst>
</file>

<file path=ppt/tags/tag23.xml><?xml version="1.0" encoding="utf-8"?>
<p:tagLst xmlns:a="http://schemas.openxmlformats.org/drawingml/2006/main" xmlns:r="http://schemas.openxmlformats.org/officeDocument/2006/relationships" xmlns:p="http://schemas.openxmlformats.org/presentationml/2006/main">
  <p:tag name="DVSHAPEID" val="3ytFIrZmCOE5qAgWhtoX9Y"/>
</p:tagLst>
</file>

<file path=ppt/tags/tag24.xml><?xml version="1.0" encoding="utf-8"?>
<p:tagLst xmlns:a="http://schemas.openxmlformats.org/drawingml/2006/main" xmlns:r="http://schemas.openxmlformats.org/officeDocument/2006/relationships" xmlns:p="http://schemas.openxmlformats.org/presentationml/2006/main">
  <p:tag name="DVSHAPEID" val="UBJkloqAYaFDbZmIulSIwB"/>
</p:tagLst>
</file>

<file path=ppt/tags/tag25.xml><?xml version="1.0" encoding="utf-8"?>
<p:tagLst xmlns:a="http://schemas.openxmlformats.org/drawingml/2006/main" xmlns:r="http://schemas.openxmlformats.org/officeDocument/2006/relationships" xmlns:p="http://schemas.openxmlformats.org/presentationml/2006/main">
  <p:tag name="DVSHAPEID" val="PJlwa915rxH5ESWo6BV2Qt"/>
</p:tagLst>
</file>

<file path=ppt/tags/tag26.xml><?xml version="1.0" encoding="utf-8"?>
<p:tagLst xmlns:a="http://schemas.openxmlformats.org/drawingml/2006/main" xmlns:r="http://schemas.openxmlformats.org/officeDocument/2006/relationships" xmlns:p="http://schemas.openxmlformats.org/presentationml/2006/main">
  <p:tag name="DVSHAPEID" val="qMphAyZ35rrjLZZOehzTJ7"/>
</p:tagLst>
</file>

<file path=ppt/tags/tag27.xml><?xml version="1.0" encoding="utf-8"?>
<p:tagLst xmlns:a="http://schemas.openxmlformats.org/drawingml/2006/main" xmlns:r="http://schemas.openxmlformats.org/officeDocument/2006/relationships" xmlns:p="http://schemas.openxmlformats.org/presentationml/2006/main">
  <p:tag name="DVSHAPEID" val="W6ltM6egMuLmiy7Tys6nrg"/>
</p:tagLst>
</file>

<file path=ppt/tags/tag28.xml><?xml version="1.0" encoding="utf-8"?>
<p:tagLst xmlns:a="http://schemas.openxmlformats.org/drawingml/2006/main" xmlns:r="http://schemas.openxmlformats.org/officeDocument/2006/relationships" xmlns:p="http://schemas.openxmlformats.org/presentationml/2006/main">
  <p:tag name="DVSHAPEID" val="Dk6WpinDtWKjQjV6MSPOEX"/>
</p:tagLst>
</file>

<file path=ppt/tags/tag29.xml><?xml version="1.0" encoding="utf-8"?>
<p:tagLst xmlns:a="http://schemas.openxmlformats.org/drawingml/2006/main" xmlns:r="http://schemas.openxmlformats.org/officeDocument/2006/relationships" xmlns:p="http://schemas.openxmlformats.org/presentationml/2006/main">
  <p:tag name="DVSHAPEID" val="xpHqHlI6MlGGt0nPGWT90O"/>
</p:tagLst>
</file>

<file path=ppt/tags/tag3.xml><?xml version="1.0" encoding="utf-8"?>
<p:tagLst xmlns:a="http://schemas.openxmlformats.org/drawingml/2006/main" xmlns:r="http://schemas.openxmlformats.org/officeDocument/2006/relationships" xmlns:p="http://schemas.openxmlformats.org/presentationml/2006/main">
  <p:tag name="DVSHAPEID" val="h4b5pc6Es6mvGFLcljIsJq"/>
</p:tagLst>
</file>

<file path=ppt/tags/tag30.xml><?xml version="1.0" encoding="utf-8"?>
<p:tagLst xmlns:a="http://schemas.openxmlformats.org/drawingml/2006/main" xmlns:r="http://schemas.openxmlformats.org/officeDocument/2006/relationships" xmlns:p="http://schemas.openxmlformats.org/presentationml/2006/main">
  <p:tag name="DVSHAPEID" val="BZINXsFdyCBFNHeYA2Vmap"/>
</p:tagLst>
</file>

<file path=ppt/tags/tag31.xml><?xml version="1.0" encoding="utf-8"?>
<p:tagLst xmlns:a="http://schemas.openxmlformats.org/drawingml/2006/main" xmlns:r="http://schemas.openxmlformats.org/officeDocument/2006/relationships" xmlns:p="http://schemas.openxmlformats.org/presentationml/2006/main">
  <p:tag name="DVSHAPEID" val="CaPUJXcSVvWJOIITngrzN3"/>
</p:tagLst>
</file>

<file path=ppt/tags/tag32.xml><?xml version="1.0" encoding="utf-8"?>
<p:tagLst xmlns:a="http://schemas.openxmlformats.org/drawingml/2006/main" xmlns:r="http://schemas.openxmlformats.org/officeDocument/2006/relationships" xmlns:p="http://schemas.openxmlformats.org/presentationml/2006/main">
  <p:tag name="DVSHAPEID" val="4NdFBIlRdEEcmyY3II1FH6"/>
</p:tagLst>
</file>

<file path=ppt/tags/tag33.xml><?xml version="1.0" encoding="utf-8"?>
<p:tagLst xmlns:a="http://schemas.openxmlformats.org/drawingml/2006/main" xmlns:r="http://schemas.openxmlformats.org/officeDocument/2006/relationships" xmlns:p="http://schemas.openxmlformats.org/presentationml/2006/main">
  <p:tag name="DVSHAPEID" val="I3TwfHEFVABz51G3mtx4hi"/>
</p:tagLst>
</file>

<file path=ppt/tags/tag34.xml><?xml version="1.0" encoding="utf-8"?>
<p:tagLst xmlns:a="http://schemas.openxmlformats.org/drawingml/2006/main" xmlns:r="http://schemas.openxmlformats.org/officeDocument/2006/relationships" xmlns:p="http://schemas.openxmlformats.org/presentationml/2006/main">
  <p:tag name="DVSHAPEID" val="4BmaVjxIx7mY59M4sEcyJ3"/>
</p:tagLst>
</file>

<file path=ppt/tags/tag35.xml><?xml version="1.0" encoding="utf-8"?>
<p:tagLst xmlns:a="http://schemas.openxmlformats.org/drawingml/2006/main" xmlns:r="http://schemas.openxmlformats.org/officeDocument/2006/relationships" xmlns:p="http://schemas.openxmlformats.org/presentationml/2006/main">
  <p:tag name="DVSHAPEID" val="AMsWnFmx8COqZh95Ml7c2t"/>
</p:tagLst>
</file>

<file path=ppt/tags/tag36.xml><?xml version="1.0" encoding="utf-8"?>
<p:tagLst xmlns:a="http://schemas.openxmlformats.org/drawingml/2006/main" xmlns:r="http://schemas.openxmlformats.org/officeDocument/2006/relationships" xmlns:p="http://schemas.openxmlformats.org/presentationml/2006/main">
  <p:tag name="DVSHAPEID" val="d6Wwgh0SSIz11zHZWSm0ZJ"/>
</p:tagLst>
</file>

<file path=ppt/tags/tag37.xml><?xml version="1.0" encoding="utf-8"?>
<p:tagLst xmlns:a="http://schemas.openxmlformats.org/drawingml/2006/main" xmlns:r="http://schemas.openxmlformats.org/officeDocument/2006/relationships" xmlns:p="http://schemas.openxmlformats.org/presentationml/2006/main">
  <p:tag name="DVSHAPEID" val="aFavVmSQrw06zlZQo5wfJ6"/>
</p:tagLst>
</file>

<file path=ppt/tags/tag38.xml><?xml version="1.0" encoding="utf-8"?>
<p:tagLst xmlns:a="http://schemas.openxmlformats.org/drawingml/2006/main" xmlns:r="http://schemas.openxmlformats.org/officeDocument/2006/relationships" xmlns:p="http://schemas.openxmlformats.org/presentationml/2006/main">
  <p:tag name="DVSHAPEID" val="QXgAoMofQ2utWhlLlE01h3"/>
</p:tagLst>
</file>

<file path=ppt/tags/tag39.xml><?xml version="1.0" encoding="utf-8"?>
<p:tagLst xmlns:a="http://schemas.openxmlformats.org/drawingml/2006/main" xmlns:r="http://schemas.openxmlformats.org/officeDocument/2006/relationships" xmlns:p="http://schemas.openxmlformats.org/presentationml/2006/main">
  <p:tag name="DVSHAPEID" val="0U0lZ5thtJ04OcfkY5rbGX"/>
</p:tagLst>
</file>

<file path=ppt/tags/tag4.xml><?xml version="1.0" encoding="utf-8"?>
<p:tagLst xmlns:a="http://schemas.openxmlformats.org/drawingml/2006/main" xmlns:r="http://schemas.openxmlformats.org/officeDocument/2006/relationships" xmlns:p="http://schemas.openxmlformats.org/presentationml/2006/main">
  <p:tag name="DVSHAPEID" val="tGyGdH6OY40xO7E8AOAwvI"/>
</p:tagLst>
</file>

<file path=ppt/tags/tag40.xml><?xml version="1.0" encoding="utf-8"?>
<p:tagLst xmlns:a="http://schemas.openxmlformats.org/drawingml/2006/main" xmlns:r="http://schemas.openxmlformats.org/officeDocument/2006/relationships" xmlns:p="http://schemas.openxmlformats.org/presentationml/2006/main">
  <p:tag name="DVSHAPEID" val="C6pIuDJSfHONXmA2NiMzzK"/>
</p:tagLst>
</file>

<file path=ppt/tags/tag41.xml><?xml version="1.0" encoding="utf-8"?>
<p:tagLst xmlns:a="http://schemas.openxmlformats.org/drawingml/2006/main" xmlns:r="http://schemas.openxmlformats.org/officeDocument/2006/relationships" xmlns:p="http://schemas.openxmlformats.org/presentationml/2006/main">
  <p:tag name="DVSHAPEID" val="tSs9v1FUA5m2hUWhBPxAui"/>
</p:tagLst>
</file>

<file path=ppt/tags/tag42.xml><?xml version="1.0" encoding="utf-8"?>
<p:tagLst xmlns:a="http://schemas.openxmlformats.org/drawingml/2006/main" xmlns:r="http://schemas.openxmlformats.org/officeDocument/2006/relationships" xmlns:p="http://schemas.openxmlformats.org/presentationml/2006/main">
  <p:tag name="DVSHAPEID" val="f1fTKWi8p7oSDwgl8Idk7I"/>
</p:tagLst>
</file>

<file path=ppt/tags/tag43.xml><?xml version="1.0" encoding="utf-8"?>
<p:tagLst xmlns:a="http://schemas.openxmlformats.org/drawingml/2006/main" xmlns:r="http://schemas.openxmlformats.org/officeDocument/2006/relationships" xmlns:p="http://schemas.openxmlformats.org/presentationml/2006/main">
  <p:tag name="DVSHAPEID" val="qU4F6vHW1ZfaDrTCgJCrGf"/>
</p:tagLst>
</file>

<file path=ppt/tags/tag44.xml><?xml version="1.0" encoding="utf-8"?>
<p:tagLst xmlns:a="http://schemas.openxmlformats.org/drawingml/2006/main" xmlns:r="http://schemas.openxmlformats.org/officeDocument/2006/relationships" xmlns:p="http://schemas.openxmlformats.org/presentationml/2006/main">
  <p:tag name="DVSHAPEID" val="Ephp1fHPmaawAkO4PMrs6o"/>
</p:tagLst>
</file>

<file path=ppt/tags/tag45.xml><?xml version="1.0" encoding="utf-8"?>
<p:tagLst xmlns:a="http://schemas.openxmlformats.org/drawingml/2006/main" xmlns:r="http://schemas.openxmlformats.org/officeDocument/2006/relationships" xmlns:p="http://schemas.openxmlformats.org/presentationml/2006/main">
  <p:tag name="DVSHAPEID" val="CsTOrvruIG1agFoGurfbC5"/>
</p:tagLst>
</file>

<file path=ppt/tags/tag46.xml><?xml version="1.0" encoding="utf-8"?>
<p:tagLst xmlns:a="http://schemas.openxmlformats.org/drawingml/2006/main" xmlns:r="http://schemas.openxmlformats.org/officeDocument/2006/relationships" xmlns:p="http://schemas.openxmlformats.org/presentationml/2006/main">
  <p:tag name="DVSHAPEID" val="06QzNbTPZe9fMOwcOboSru"/>
</p:tagLst>
</file>

<file path=ppt/tags/tag47.xml><?xml version="1.0" encoding="utf-8"?>
<p:tagLst xmlns:a="http://schemas.openxmlformats.org/drawingml/2006/main" xmlns:r="http://schemas.openxmlformats.org/officeDocument/2006/relationships" xmlns:p="http://schemas.openxmlformats.org/presentationml/2006/main">
  <p:tag name="DVSHAPEID" val="up49F9hZcUMxsMYSIfBSGN"/>
</p:tagLst>
</file>

<file path=ppt/tags/tag48.xml><?xml version="1.0" encoding="utf-8"?>
<p:tagLst xmlns:a="http://schemas.openxmlformats.org/drawingml/2006/main" xmlns:r="http://schemas.openxmlformats.org/officeDocument/2006/relationships" xmlns:p="http://schemas.openxmlformats.org/presentationml/2006/main">
  <p:tag name="DVSHAPEID" val="00SA9iD3MKDwBrvDvJy02e"/>
</p:tagLst>
</file>

<file path=ppt/tags/tag49.xml><?xml version="1.0" encoding="utf-8"?>
<p:tagLst xmlns:a="http://schemas.openxmlformats.org/drawingml/2006/main" xmlns:r="http://schemas.openxmlformats.org/officeDocument/2006/relationships" xmlns:p="http://schemas.openxmlformats.org/presentationml/2006/main">
  <p:tag name="DVSHAPEID" val="tfmKeWt8gzNHo3g5ZYm881"/>
</p:tagLst>
</file>

<file path=ppt/tags/tag5.xml><?xml version="1.0" encoding="utf-8"?>
<p:tagLst xmlns:a="http://schemas.openxmlformats.org/drawingml/2006/main" xmlns:r="http://schemas.openxmlformats.org/officeDocument/2006/relationships" xmlns:p="http://schemas.openxmlformats.org/presentationml/2006/main">
  <p:tag name="DVSHAPEID" val="ZP2g48TGPdIRBvwIYoyD8i"/>
</p:tagLst>
</file>

<file path=ppt/tags/tag50.xml><?xml version="1.0" encoding="utf-8"?>
<p:tagLst xmlns:a="http://schemas.openxmlformats.org/drawingml/2006/main" xmlns:r="http://schemas.openxmlformats.org/officeDocument/2006/relationships" xmlns:p="http://schemas.openxmlformats.org/presentationml/2006/main">
  <p:tag name="DVSHAPEID" val="TWawm4JRkGKLxDdp4GAEt4"/>
</p:tagLst>
</file>

<file path=ppt/tags/tag51.xml><?xml version="1.0" encoding="utf-8"?>
<p:tagLst xmlns:a="http://schemas.openxmlformats.org/drawingml/2006/main" xmlns:r="http://schemas.openxmlformats.org/officeDocument/2006/relationships" xmlns:p="http://schemas.openxmlformats.org/presentationml/2006/main">
  <p:tag name="DVSHAPEID" val="IT2rnqJzDT6rmqzHzooof6"/>
</p:tagLst>
</file>

<file path=ppt/tags/tag52.xml><?xml version="1.0" encoding="utf-8"?>
<p:tagLst xmlns:a="http://schemas.openxmlformats.org/drawingml/2006/main" xmlns:r="http://schemas.openxmlformats.org/officeDocument/2006/relationships" xmlns:p="http://schemas.openxmlformats.org/presentationml/2006/main">
  <p:tag name="DVSHAPEID" val="XCvDSAUFytxOdhuUHj8K2R"/>
</p:tagLst>
</file>

<file path=ppt/tags/tag53.xml><?xml version="1.0" encoding="utf-8"?>
<p:tagLst xmlns:a="http://schemas.openxmlformats.org/drawingml/2006/main" xmlns:r="http://schemas.openxmlformats.org/officeDocument/2006/relationships" xmlns:p="http://schemas.openxmlformats.org/presentationml/2006/main">
  <p:tag name="DVSHAPEID" val="E6hNQn7cf4PBWpWKx9FYlD"/>
</p:tagLst>
</file>

<file path=ppt/tags/tag54.xml><?xml version="1.0" encoding="utf-8"?>
<p:tagLst xmlns:a="http://schemas.openxmlformats.org/drawingml/2006/main" xmlns:r="http://schemas.openxmlformats.org/officeDocument/2006/relationships" xmlns:p="http://schemas.openxmlformats.org/presentationml/2006/main">
  <p:tag name="DVSHAPEID" val="TxchcEG4gu45Xpl4Jwyldt"/>
</p:tagLst>
</file>

<file path=ppt/tags/tag55.xml><?xml version="1.0" encoding="utf-8"?>
<p:tagLst xmlns:a="http://schemas.openxmlformats.org/drawingml/2006/main" xmlns:r="http://schemas.openxmlformats.org/officeDocument/2006/relationships" xmlns:p="http://schemas.openxmlformats.org/presentationml/2006/main">
  <p:tag name="DVSHAPEID" val="ZBk4YXLY54w1cKAyatvbNk"/>
</p:tagLst>
</file>

<file path=ppt/tags/tag56.xml><?xml version="1.0" encoding="utf-8"?>
<p:tagLst xmlns:a="http://schemas.openxmlformats.org/drawingml/2006/main" xmlns:r="http://schemas.openxmlformats.org/officeDocument/2006/relationships" xmlns:p="http://schemas.openxmlformats.org/presentationml/2006/main">
  <p:tag name="DVSHAPEID" val="xQsxotp8pZpqxAW8FJiioZ"/>
</p:tagLst>
</file>

<file path=ppt/tags/tag57.xml><?xml version="1.0" encoding="utf-8"?>
<p:tagLst xmlns:a="http://schemas.openxmlformats.org/drawingml/2006/main" xmlns:r="http://schemas.openxmlformats.org/officeDocument/2006/relationships" xmlns:p="http://schemas.openxmlformats.org/presentationml/2006/main">
  <p:tag name="DVSHAPEID" val="zVcBubl5Q2FF4tCryizXEw"/>
</p:tagLst>
</file>

<file path=ppt/tags/tag58.xml><?xml version="1.0" encoding="utf-8"?>
<p:tagLst xmlns:a="http://schemas.openxmlformats.org/drawingml/2006/main" xmlns:r="http://schemas.openxmlformats.org/officeDocument/2006/relationships" xmlns:p="http://schemas.openxmlformats.org/presentationml/2006/main">
  <p:tag name="DVSHAPEID" val="CMcZB2NLSvWxhwkNZeMk9m"/>
</p:tagLst>
</file>

<file path=ppt/tags/tag59.xml><?xml version="1.0" encoding="utf-8"?>
<p:tagLst xmlns:a="http://schemas.openxmlformats.org/drawingml/2006/main" xmlns:r="http://schemas.openxmlformats.org/officeDocument/2006/relationships" xmlns:p="http://schemas.openxmlformats.org/presentationml/2006/main">
  <p:tag name="DVSHAPEID" val="LSwtwea0Irk2jqouzji4a9"/>
</p:tagLst>
</file>

<file path=ppt/tags/tag6.xml><?xml version="1.0" encoding="utf-8"?>
<p:tagLst xmlns:a="http://schemas.openxmlformats.org/drawingml/2006/main" xmlns:r="http://schemas.openxmlformats.org/officeDocument/2006/relationships" xmlns:p="http://schemas.openxmlformats.org/presentationml/2006/main">
  <p:tag name="DVSHAPEID" val="u8RDydITRcVKHIDXDXVieN"/>
</p:tagLst>
</file>

<file path=ppt/tags/tag60.xml><?xml version="1.0" encoding="utf-8"?>
<p:tagLst xmlns:a="http://schemas.openxmlformats.org/drawingml/2006/main" xmlns:r="http://schemas.openxmlformats.org/officeDocument/2006/relationships" xmlns:p="http://schemas.openxmlformats.org/presentationml/2006/main">
  <p:tag name="DVSHAPEID" val="Iwc56Ljkaknf0kt8vyASNu"/>
</p:tagLst>
</file>

<file path=ppt/tags/tag61.xml><?xml version="1.0" encoding="utf-8"?>
<p:tagLst xmlns:a="http://schemas.openxmlformats.org/drawingml/2006/main" xmlns:r="http://schemas.openxmlformats.org/officeDocument/2006/relationships" xmlns:p="http://schemas.openxmlformats.org/presentationml/2006/main">
  <p:tag name="DVSHAPEID" val="dfcUouEs24bC9Zgq8pGng0"/>
</p:tagLst>
</file>

<file path=ppt/tags/tag62.xml><?xml version="1.0" encoding="utf-8"?>
<p:tagLst xmlns:a="http://schemas.openxmlformats.org/drawingml/2006/main" xmlns:r="http://schemas.openxmlformats.org/officeDocument/2006/relationships" xmlns:p="http://schemas.openxmlformats.org/presentationml/2006/main">
  <p:tag name="DVSHAPEID" val="E3p40qNJtimdjXTbnOFIhj"/>
</p:tagLst>
</file>

<file path=ppt/tags/tag63.xml><?xml version="1.0" encoding="utf-8"?>
<p:tagLst xmlns:a="http://schemas.openxmlformats.org/drawingml/2006/main" xmlns:r="http://schemas.openxmlformats.org/officeDocument/2006/relationships" xmlns:p="http://schemas.openxmlformats.org/presentationml/2006/main">
  <p:tag name="DVSHAPEID" val="3oatR5pbbpecA8ukteEiAT"/>
</p:tagLst>
</file>

<file path=ppt/tags/tag64.xml><?xml version="1.0" encoding="utf-8"?>
<p:tagLst xmlns:a="http://schemas.openxmlformats.org/drawingml/2006/main" xmlns:r="http://schemas.openxmlformats.org/officeDocument/2006/relationships" xmlns:p="http://schemas.openxmlformats.org/presentationml/2006/main">
  <p:tag name="DVSHAPEID" val="gVGjxW2RIyIl01TxzIki7X"/>
</p:tagLst>
</file>

<file path=ppt/tags/tag65.xml><?xml version="1.0" encoding="utf-8"?>
<p:tagLst xmlns:a="http://schemas.openxmlformats.org/drawingml/2006/main" xmlns:r="http://schemas.openxmlformats.org/officeDocument/2006/relationships" xmlns:p="http://schemas.openxmlformats.org/presentationml/2006/main">
  <p:tag name="DVSHAPEID" val="Z6mKH2kr3ZJa8fNxys9kGG"/>
</p:tagLst>
</file>

<file path=ppt/tags/tag66.xml><?xml version="1.0" encoding="utf-8"?>
<p:tagLst xmlns:a="http://schemas.openxmlformats.org/drawingml/2006/main" xmlns:r="http://schemas.openxmlformats.org/officeDocument/2006/relationships" xmlns:p="http://schemas.openxmlformats.org/presentationml/2006/main">
  <p:tag name="DVSHAPEID" val="ue8tqWFWYhMjWzXMfZwguJ"/>
</p:tagLst>
</file>

<file path=ppt/tags/tag67.xml><?xml version="1.0" encoding="utf-8"?>
<p:tagLst xmlns:a="http://schemas.openxmlformats.org/drawingml/2006/main" xmlns:r="http://schemas.openxmlformats.org/officeDocument/2006/relationships" xmlns:p="http://schemas.openxmlformats.org/presentationml/2006/main">
  <p:tag name="DVSHAPEID" val="BPTEK19R8MgiC7CeBoM60r"/>
</p:tagLst>
</file>

<file path=ppt/tags/tag68.xml><?xml version="1.0" encoding="utf-8"?>
<p:tagLst xmlns:a="http://schemas.openxmlformats.org/drawingml/2006/main" xmlns:r="http://schemas.openxmlformats.org/officeDocument/2006/relationships" xmlns:p="http://schemas.openxmlformats.org/presentationml/2006/main">
  <p:tag name="DVSHAPEID" val="oPidALdaNqbKCjzMcDM79Z"/>
</p:tagLst>
</file>

<file path=ppt/tags/tag69.xml><?xml version="1.0" encoding="utf-8"?>
<p:tagLst xmlns:a="http://schemas.openxmlformats.org/drawingml/2006/main" xmlns:r="http://schemas.openxmlformats.org/officeDocument/2006/relationships" xmlns:p="http://schemas.openxmlformats.org/presentationml/2006/main">
  <p:tag name="DVSHAPEID" val="2DWPa1n8uoIaq4lwqnEYZP"/>
</p:tagLst>
</file>

<file path=ppt/tags/tag7.xml><?xml version="1.0" encoding="utf-8"?>
<p:tagLst xmlns:a="http://schemas.openxmlformats.org/drawingml/2006/main" xmlns:r="http://schemas.openxmlformats.org/officeDocument/2006/relationships" xmlns:p="http://schemas.openxmlformats.org/presentationml/2006/main">
  <p:tag name="DVSHAPEID" val="OWw9BRQbYRAGkUpqAGXWlv"/>
</p:tagLst>
</file>

<file path=ppt/tags/tag70.xml><?xml version="1.0" encoding="utf-8"?>
<p:tagLst xmlns:a="http://schemas.openxmlformats.org/drawingml/2006/main" xmlns:r="http://schemas.openxmlformats.org/officeDocument/2006/relationships" xmlns:p="http://schemas.openxmlformats.org/presentationml/2006/main">
  <p:tag name="DVSHAPEID" val="7RviEPb8jTipMFgLBbMEWN"/>
</p:tagLst>
</file>

<file path=ppt/tags/tag71.xml><?xml version="1.0" encoding="utf-8"?>
<p:tagLst xmlns:a="http://schemas.openxmlformats.org/drawingml/2006/main" xmlns:r="http://schemas.openxmlformats.org/officeDocument/2006/relationships" xmlns:p="http://schemas.openxmlformats.org/presentationml/2006/main">
  <p:tag name="DVSHAPEID" val="2sSvrFdptaZcv4kRnyWl4P"/>
</p:tagLst>
</file>

<file path=ppt/tags/tag72.xml><?xml version="1.0" encoding="utf-8"?>
<p:tagLst xmlns:a="http://schemas.openxmlformats.org/drawingml/2006/main" xmlns:r="http://schemas.openxmlformats.org/officeDocument/2006/relationships" xmlns:p="http://schemas.openxmlformats.org/presentationml/2006/main">
  <p:tag name="DVSHAPEID" val="S1iFgFMsbkTkP2q9owVUq7"/>
</p:tagLst>
</file>

<file path=ppt/tags/tag73.xml><?xml version="1.0" encoding="utf-8"?>
<p:tagLst xmlns:a="http://schemas.openxmlformats.org/drawingml/2006/main" xmlns:r="http://schemas.openxmlformats.org/officeDocument/2006/relationships" xmlns:p="http://schemas.openxmlformats.org/presentationml/2006/main">
  <p:tag name="DVSHAPEID" val="pzabrKOeIAIdARcLpxD0YE"/>
</p:tagLst>
</file>

<file path=ppt/tags/tag74.xml><?xml version="1.0" encoding="utf-8"?>
<p:tagLst xmlns:a="http://schemas.openxmlformats.org/drawingml/2006/main" xmlns:r="http://schemas.openxmlformats.org/officeDocument/2006/relationships" xmlns:p="http://schemas.openxmlformats.org/presentationml/2006/main">
  <p:tag name="DVSHAPEID" val="jbfhrd9qqaoKBIv4e1EXCj"/>
</p:tagLst>
</file>

<file path=ppt/tags/tag75.xml><?xml version="1.0" encoding="utf-8"?>
<p:tagLst xmlns:a="http://schemas.openxmlformats.org/drawingml/2006/main" xmlns:r="http://schemas.openxmlformats.org/officeDocument/2006/relationships" xmlns:p="http://schemas.openxmlformats.org/presentationml/2006/main">
  <p:tag name="DVSHAPEID" val="BCsyWC6nhp9KgYW9jA4h9y"/>
</p:tagLst>
</file>

<file path=ppt/tags/tag76.xml><?xml version="1.0" encoding="utf-8"?>
<p:tagLst xmlns:a="http://schemas.openxmlformats.org/drawingml/2006/main" xmlns:r="http://schemas.openxmlformats.org/officeDocument/2006/relationships" xmlns:p="http://schemas.openxmlformats.org/presentationml/2006/main">
  <p:tag name="DVSHAPEID" val="OPftgkjBm12ZzCOShxj2TY"/>
</p:tagLst>
</file>

<file path=ppt/tags/tag77.xml><?xml version="1.0" encoding="utf-8"?>
<p:tagLst xmlns:a="http://schemas.openxmlformats.org/drawingml/2006/main" xmlns:r="http://schemas.openxmlformats.org/officeDocument/2006/relationships" xmlns:p="http://schemas.openxmlformats.org/presentationml/2006/main">
  <p:tag name="DVSHAPEID" val="BQsx84I3Sk93ODismL4F37"/>
</p:tagLst>
</file>

<file path=ppt/tags/tag78.xml><?xml version="1.0" encoding="utf-8"?>
<p:tagLst xmlns:a="http://schemas.openxmlformats.org/drawingml/2006/main" xmlns:r="http://schemas.openxmlformats.org/officeDocument/2006/relationships" xmlns:p="http://schemas.openxmlformats.org/presentationml/2006/main">
  <p:tag name="DVSHAPEID" val="IgojkqixY6FPep1IceSi8I"/>
</p:tagLst>
</file>

<file path=ppt/tags/tag79.xml><?xml version="1.0" encoding="utf-8"?>
<p:tagLst xmlns:a="http://schemas.openxmlformats.org/drawingml/2006/main" xmlns:r="http://schemas.openxmlformats.org/officeDocument/2006/relationships" xmlns:p="http://schemas.openxmlformats.org/presentationml/2006/main">
  <p:tag name="DVSHAPEID" val="PwObzPaxYdVt8c8OKhKlm2"/>
</p:tagLst>
</file>

<file path=ppt/tags/tag8.xml><?xml version="1.0" encoding="utf-8"?>
<p:tagLst xmlns:a="http://schemas.openxmlformats.org/drawingml/2006/main" xmlns:r="http://schemas.openxmlformats.org/officeDocument/2006/relationships" xmlns:p="http://schemas.openxmlformats.org/presentationml/2006/main">
  <p:tag name="DVSHAPEID" val="WQON40LAHP4HkU7pBR3Ge3"/>
</p:tagLst>
</file>

<file path=ppt/tags/tag80.xml><?xml version="1.0" encoding="utf-8"?>
<p:tagLst xmlns:a="http://schemas.openxmlformats.org/drawingml/2006/main" xmlns:r="http://schemas.openxmlformats.org/officeDocument/2006/relationships" xmlns:p="http://schemas.openxmlformats.org/presentationml/2006/main">
  <p:tag name="DVSHAPEID" val="oYoTrDzPNKZZqSv8Rtnq8r"/>
</p:tagLst>
</file>

<file path=ppt/tags/tag81.xml><?xml version="1.0" encoding="utf-8"?>
<p:tagLst xmlns:a="http://schemas.openxmlformats.org/drawingml/2006/main" xmlns:r="http://schemas.openxmlformats.org/officeDocument/2006/relationships" xmlns:p="http://schemas.openxmlformats.org/presentationml/2006/main">
  <p:tag name="DVSHAPEID" val="TKgOAnuByNmN7PNFnwY8qa"/>
</p:tagLst>
</file>

<file path=ppt/tags/tag82.xml><?xml version="1.0" encoding="utf-8"?>
<p:tagLst xmlns:a="http://schemas.openxmlformats.org/drawingml/2006/main" xmlns:r="http://schemas.openxmlformats.org/officeDocument/2006/relationships" xmlns:p="http://schemas.openxmlformats.org/presentationml/2006/main">
  <p:tag name="DVSECTIONID" val="QQgqJNbcm8oCBLERf9YGsh"/>
</p:tagLst>
</file>

<file path=ppt/tags/tag83.xml><?xml version="1.0" encoding="utf-8"?>
<p:tagLst xmlns:a="http://schemas.openxmlformats.org/drawingml/2006/main" xmlns:r="http://schemas.openxmlformats.org/officeDocument/2006/relationships" xmlns:p="http://schemas.openxmlformats.org/presentationml/2006/main">
  <p:tag name="DVSHAPEID" val="Y9kM9aBgFPvJ2shs5LXjye"/>
</p:tagLst>
</file>

<file path=ppt/tags/tag84.xml><?xml version="1.0" encoding="utf-8"?>
<p:tagLst xmlns:a="http://schemas.openxmlformats.org/drawingml/2006/main" xmlns:r="http://schemas.openxmlformats.org/officeDocument/2006/relationships" xmlns:p="http://schemas.openxmlformats.org/presentationml/2006/main">
  <p:tag name="DVSHAPEID" val="UqsAHKo2vpn3FHKEnxbQJ3"/>
</p:tagLst>
</file>

<file path=ppt/tags/tag85.xml><?xml version="1.0" encoding="utf-8"?>
<p:tagLst xmlns:a="http://schemas.openxmlformats.org/drawingml/2006/main" xmlns:r="http://schemas.openxmlformats.org/officeDocument/2006/relationships" xmlns:p="http://schemas.openxmlformats.org/presentationml/2006/main">
  <p:tag name="DVSECTIONID" val="mrs5OggRPPURgVfLbdMlO1"/>
</p:tagLst>
</file>

<file path=ppt/tags/tag86.xml><?xml version="1.0" encoding="utf-8"?>
<p:tagLst xmlns:a="http://schemas.openxmlformats.org/drawingml/2006/main" xmlns:r="http://schemas.openxmlformats.org/officeDocument/2006/relationships" xmlns:p="http://schemas.openxmlformats.org/presentationml/2006/main">
  <p:tag name="DVSHAPEID" val="mZMzIrnq7IvR6JIoOT9e6W"/>
</p:tagLst>
</file>

<file path=ppt/tags/tag87.xml><?xml version="1.0" encoding="utf-8"?>
<p:tagLst xmlns:a="http://schemas.openxmlformats.org/drawingml/2006/main" xmlns:r="http://schemas.openxmlformats.org/officeDocument/2006/relationships" xmlns:p="http://schemas.openxmlformats.org/presentationml/2006/main">
  <p:tag name="DVSHAPEID" val="3VtRkO4kY5IenSwnNrTSig"/>
</p:tagLst>
</file>

<file path=ppt/tags/tag88.xml><?xml version="1.0" encoding="utf-8"?>
<p:tagLst xmlns:a="http://schemas.openxmlformats.org/drawingml/2006/main" xmlns:r="http://schemas.openxmlformats.org/officeDocument/2006/relationships" xmlns:p="http://schemas.openxmlformats.org/presentationml/2006/main">
  <p:tag name="DVSHAPEID" val="kJSjWvShjqZKeTjzsRRDk5"/>
</p:tagLst>
</file>

<file path=ppt/tags/tag89.xml><?xml version="1.0" encoding="utf-8"?>
<p:tagLst xmlns:a="http://schemas.openxmlformats.org/drawingml/2006/main" xmlns:r="http://schemas.openxmlformats.org/officeDocument/2006/relationships" xmlns:p="http://schemas.openxmlformats.org/presentationml/2006/main">
  <p:tag name="DVSECTIONID" val="b6X398snBYLzuOXEZUVujz"/>
</p:tagLst>
</file>

<file path=ppt/tags/tag9.xml><?xml version="1.0" encoding="utf-8"?>
<p:tagLst xmlns:a="http://schemas.openxmlformats.org/drawingml/2006/main" xmlns:r="http://schemas.openxmlformats.org/officeDocument/2006/relationships" xmlns:p="http://schemas.openxmlformats.org/presentationml/2006/main">
  <p:tag name="DVSHAPEID" val="90nJydnflhrj0FkOMPqn9K"/>
</p:tagLst>
</file>

<file path=ppt/tags/tag90.xml><?xml version="1.0" encoding="utf-8"?>
<p:tagLst xmlns:a="http://schemas.openxmlformats.org/drawingml/2006/main" xmlns:r="http://schemas.openxmlformats.org/officeDocument/2006/relationships" xmlns:p="http://schemas.openxmlformats.org/presentationml/2006/main">
  <p:tag name="DVSHAPEID" val="fnNAQ43Yt6YpWR5Q6ylNKp"/>
</p:tagLst>
</file>

<file path=ppt/tags/tag91.xml><?xml version="1.0" encoding="utf-8"?>
<p:tagLst xmlns:a="http://schemas.openxmlformats.org/drawingml/2006/main" xmlns:r="http://schemas.openxmlformats.org/officeDocument/2006/relationships" xmlns:p="http://schemas.openxmlformats.org/presentationml/2006/main">
  <p:tag name="DVSHAPEID" val="8RmQRq5IkdDMF53KY0hZCC"/>
</p:tagLst>
</file>

<file path=ppt/tags/tag92.xml><?xml version="1.0" encoding="utf-8"?>
<p:tagLst xmlns:a="http://schemas.openxmlformats.org/drawingml/2006/main" xmlns:r="http://schemas.openxmlformats.org/officeDocument/2006/relationships" xmlns:p="http://schemas.openxmlformats.org/presentationml/2006/main">
  <p:tag name="DVSECTIONID" val="HJuJBtYKT6tkfm7K78psdW"/>
</p:tagLst>
</file>

<file path=ppt/tags/tag93.xml><?xml version="1.0" encoding="utf-8"?>
<p:tagLst xmlns:a="http://schemas.openxmlformats.org/drawingml/2006/main" xmlns:r="http://schemas.openxmlformats.org/officeDocument/2006/relationships" xmlns:p="http://schemas.openxmlformats.org/presentationml/2006/main">
  <p:tag name="DVSHAPEID" val="3IkO60sInL5DSm8FPCxRDU"/>
</p:tagLst>
</file>

<file path=ppt/tags/tag94.xml><?xml version="1.0" encoding="utf-8"?>
<p:tagLst xmlns:a="http://schemas.openxmlformats.org/drawingml/2006/main" xmlns:r="http://schemas.openxmlformats.org/officeDocument/2006/relationships" xmlns:p="http://schemas.openxmlformats.org/presentationml/2006/main">
  <p:tag name="DVSHAPEID" val="L9c0NmAkwKMwBpTc99nZF8"/>
</p:tagLst>
</file>

<file path=ppt/tags/tag95.xml><?xml version="1.0" encoding="utf-8"?>
<p:tagLst xmlns:a="http://schemas.openxmlformats.org/drawingml/2006/main" xmlns:r="http://schemas.openxmlformats.org/officeDocument/2006/relationships" xmlns:p="http://schemas.openxmlformats.org/presentationml/2006/main">
  <p:tag name="DVSHAPEID" val="fXWFhWkkxvwQeVd0cCSKLL"/>
</p:tagLst>
</file>

<file path=ppt/tags/tag96.xml><?xml version="1.0" encoding="utf-8"?>
<p:tagLst xmlns:a="http://schemas.openxmlformats.org/drawingml/2006/main" xmlns:r="http://schemas.openxmlformats.org/officeDocument/2006/relationships" xmlns:p="http://schemas.openxmlformats.org/presentationml/2006/main">
  <p:tag name="DVSHAPEID" val="gPR7xYNE7RQubNth9YKdYM"/>
</p:tagLst>
</file>

<file path=ppt/tags/tag97.xml><?xml version="1.0" encoding="utf-8"?>
<p:tagLst xmlns:a="http://schemas.openxmlformats.org/drawingml/2006/main" xmlns:r="http://schemas.openxmlformats.org/officeDocument/2006/relationships" xmlns:p="http://schemas.openxmlformats.org/presentationml/2006/main">
  <p:tag name="DVSHAPEID" val="bmrORjPQgSvnMy3cPlkhsT"/>
</p:tagLst>
</file>

<file path=ppt/tags/tag98.xml><?xml version="1.0" encoding="utf-8"?>
<p:tagLst xmlns:a="http://schemas.openxmlformats.org/drawingml/2006/main" xmlns:r="http://schemas.openxmlformats.org/officeDocument/2006/relationships" xmlns:p="http://schemas.openxmlformats.org/presentationml/2006/main">
  <p:tag name="DVSHAPEID" val="kxoHMoNigPnFmdZPlD6v4Y"/>
</p:tagLst>
</file>

<file path=ppt/tags/tag99.xml><?xml version="1.0" encoding="utf-8"?>
<p:tagLst xmlns:a="http://schemas.openxmlformats.org/drawingml/2006/main" xmlns:r="http://schemas.openxmlformats.org/officeDocument/2006/relationships" xmlns:p="http://schemas.openxmlformats.org/presentationml/2006/main">
  <p:tag name="DVSHAPEID" val="SaK82LtNNeYhv8vDfda7tV"/>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574</TotalTime>
  <Words>713</Words>
  <Application>Microsoft Office PowerPoint</Application>
  <PresentationFormat>Affichage à l'écran (4:3)</PresentationFormat>
  <Paragraphs>130</Paragraphs>
  <Slides>24</Slides>
  <Notes>24</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Vagues</vt:lpstr>
      <vt:lpstr>Drainage Products by REIVILO Ltd.</vt:lpstr>
      <vt:lpstr>Topics overview</vt:lpstr>
      <vt:lpstr>Linear Drainage</vt:lpstr>
      <vt:lpstr>Polymer Concrete Water Drainage</vt:lpstr>
      <vt:lpstr>Tunnel Drainage Products</vt:lpstr>
      <vt:lpstr>Bridge Elements</vt:lpstr>
      <vt:lpstr>Stainless Steel Channels</vt:lpstr>
      <vt:lpstr>Thermoplastic Channels &amp; Gratings</vt:lpstr>
      <vt:lpstr>Cast Iron Channels</vt:lpstr>
      <vt:lpstr>Point Drainage</vt:lpstr>
      <vt:lpstr>Manhole Covers &amp; Gully Gratings</vt:lpstr>
      <vt:lpstr>Floor Drain </vt:lpstr>
      <vt:lpstr>Polymer Concrete Gratings</vt:lpstr>
      <vt:lpstr>Access Covers</vt:lpstr>
      <vt:lpstr>Steel Access Covers</vt:lpstr>
      <vt:lpstr>Pull Boxes</vt:lpstr>
      <vt:lpstr>PULL BOXES</vt:lpstr>
      <vt:lpstr>Other Products</vt:lpstr>
      <vt:lpstr>Cells</vt:lpstr>
      <vt:lpstr>Wells</vt:lpstr>
      <vt:lpstr>Cornice</vt:lpstr>
      <vt:lpstr>Half Pipe</vt:lpstr>
      <vt:lpstr>Contact Details</vt:lpstr>
      <vt:lpstr>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 Conrete products by Sytec</dc:title>
  <dc:creator>Utilisateur Windows</dc:creator>
  <cp:lastModifiedBy>Utilisateur Windows</cp:lastModifiedBy>
  <cp:revision>85</cp:revision>
  <cp:lastPrinted>2012-11-15T14:41:21Z</cp:lastPrinted>
  <dcterms:created xsi:type="dcterms:W3CDTF">2008-04-18T06:50:58Z</dcterms:created>
  <dcterms:modified xsi:type="dcterms:W3CDTF">2012-11-15T14:43:09Z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1gSL0XZx8W9179KAPqJaL9zbqC-AEIH9LoesrKwxwyyE</vt:lpwstr>
  </property>
  <property fmtid="{D5CDD505-2E9C-101B-9397-08002B2CF9AE}" pid="4" name="Google.Documents.RevisionId">
    <vt:lpwstr>17848287493824250999</vt:lpwstr>
  </property>
  <property fmtid="{D5CDD505-2E9C-101B-9397-08002B2CF9AE}" pid="5" name="Google.Documents.PreviousRevisionId">
    <vt:lpwstr>06351434012109482839</vt:lpwstr>
  </property>
  <property fmtid="{D5CDD505-2E9C-101B-9397-08002B2CF9AE}" pid="6" name="Google.Documents.PluginVersion">
    <vt:lpwstr>2.0.2662.553</vt:lpwstr>
  </property>
  <property fmtid="{D5CDD505-2E9C-101B-9397-08002B2CF9AE}" pid="7" name="Google.Documents.MergeIncapabilityFlags">
    <vt:i4>0</vt:i4>
  </property>
</Properties>
</file>